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E0358F-A20F-C4D5-0743-F668056D6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BA0A0A1-74AB-5AF9-004F-D7CC0FE90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B45F72-82D0-778D-89D4-83B7242D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634A4B-DD58-77BB-7D00-22971C4BD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7FE932-A97D-EB0B-B062-89AFBE49D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48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E7A78D-BF45-8FF7-FF78-FD4E8FEE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33F1A1C-19AE-542E-8A25-367B6EE27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C0FDC4C-2C95-99EE-E7C7-1C907BE2F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903C4E1-22F4-C421-3481-D70E9E90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509EE9-FF4E-7CA7-F31A-C3FE2A865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095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8D663D-D10B-3AEB-F863-EF5E87DD47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373C400-4F91-2BEC-435C-7E7867FBB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3588B0-B107-1C22-4CB6-D012BE0F6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2ADD52-D89D-28F8-F5C8-E9DE1E574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CDEFE3-66DF-0D40-94BB-B224CB182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936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7411DB-0317-91B2-E678-7B0156256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32063C-1875-CFC2-880B-C1AF1B113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6F4B59-AB8B-2536-81E9-F7704F4D3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164E49-CE9C-C022-946A-05613A6D4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7DF36E-D10F-3C12-C189-3AA50694A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5685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1D11B1-A477-6970-6264-09C47ACDD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F35CDA-46AF-0045-17D3-D4D882A09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14A03C-72FF-5FF0-706F-DF79223E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31910E-2453-5A3C-9098-2C3B278E9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3CB37E-FD60-24DB-0717-8F362F8D7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36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78835C-D7B8-EC75-10E3-29686EE8E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80CE11-7538-4E57-3D42-E13CE32AC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D0CFC28-83D3-78F2-3C01-76A3E9FD1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86FB227-3814-14EB-20F7-3DB3B2D8C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831AC1-474F-CF0F-A240-2DBA4C349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BA89597-E33D-6406-C71B-17C686B8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40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1E6EE-983C-D7A1-A6FE-18F9F1AC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2E17499-FC3D-632E-20B7-67AC9C057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8E1D7FD-28C9-9B72-C243-39783E025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6D3807C-9395-E881-F825-9888561EB6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06ED975-80BB-A51A-DF9D-A8CA60088E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5586B3F-6126-1E9C-9153-02CDDC0CA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813471C-4BAD-7ADF-E14A-D44C7895E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B26830A-3E93-3C9A-364B-36174EA2A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211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2F739D-8AB2-6CCE-AB60-893B4A4DF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9A0E3F6-E0A5-F156-69A3-7AFA2CD04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CC398D7-DBC0-7BA9-68D3-1B88ABF14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EDB1437-2485-A143-EFFE-1A0EDAB7D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9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5639147-9EAC-4378-BFAA-847397F50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C799D7E-792D-CB38-6F30-FA19C9ABF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FDCD78-16D1-821E-7549-70D2998C9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160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9639F-07BF-DA82-8B71-74274E57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9255C0-49CF-D299-F53C-D03A6DF72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018AF89-8831-D939-A4E6-C899B09F7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CB44EA6-FE9F-14FD-A55C-354A4EC6E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5408424-B572-1BE7-D515-B751A5263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7ECF9A-0AE6-3EE1-D3B4-4901DE61F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176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4BC06-FAB9-66A9-CE08-479155C00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3D02C94-88AE-8A67-DEF1-EFD656CEEC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2D59588-EC78-752B-3CA0-E2B336646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30CBBCF-17A9-85F3-FCA0-EE41A2DEC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05A13B4-D8A8-8034-51A7-0C1C9584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BC215B7-8628-177B-93EB-19725FB86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011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D6DA653-5F6E-8C66-0234-1335301AE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4F85B2-9CFC-BB29-8FA5-905D345B0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47FF3C-AFC5-83C3-7C31-F7CC65BAA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7229E-8F40-4943-B169-CF5EF4AC0220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589D2B6-E292-0B12-B2A7-B7A69E709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BD6134-7AF8-B692-6D59-8C9E66056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5A7CF-1C16-4A2A-9A2C-79B95E17AC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6206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55FD4184-92FD-D606-3DC2-051D2A946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53" y="93092"/>
            <a:ext cx="3531973" cy="127004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FF0000">
                <a:alpha val="22000"/>
              </a:srgbClr>
            </a:outerShdw>
            <a:softEdge rad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8B1B0BD-6BC5-55C1-BBE0-A0DA9F884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041261"/>
              </p:ext>
            </p:extLst>
          </p:nvPr>
        </p:nvGraphicFramePr>
        <p:xfrm>
          <a:off x="245533" y="1540938"/>
          <a:ext cx="11286067" cy="495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4805">
                  <a:extLst>
                    <a:ext uri="{9D8B030D-6E8A-4147-A177-3AD203B41FA5}">
                      <a16:colId xmlns:a16="http://schemas.microsoft.com/office/drawing/2014/main" val="3430817037"/>
                    </a:ext>
                  </a:extLst>
                </a:gridCol>
                <a:gridCol w="1395195">
                  <a:extLst>
                    <a:ext uri="{9D8B030D-6E8A-4147-A177-3AD203B41FA5}">
                      <a16:colId xmlns:a16="http://schemas.microsoft.com/office/drawing/2014/main" val="180840878"/>
                    </a:ext>
                  </a:extLst>
                </a:gridCol>
                <a:gridCol w="3666067">
                  <a:extLst>
                    <a:ext uri="{9D8B030D-6E8A-4147-A177-3AD203B41FA5}">
                      <a16:colId xmlns:a16="http://schemas.microsoft.com/office/drawing/2014/main" val="1792972594"/>
                    </a:ext>
                  </a:extLst>
                </a:gridCol>
              </a:tblGrid>
              <a:tr h="745924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ptos" panose="020B0004020202020204" pitchFamily="34" charset="0"/>
                        </a:rPr>
                        <a:t>onderwerp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ptos" panose="020B0004020202020204" pitchFamily="34" charset="0"/>
                        </a:rPr>
                        <a:t>Bedrag</a:t>
                      </a:r>
                    </a:p>
                    <a:p>
                      <a:pPr algn="ctr"/>
                      <a:r>
                        <a:rPr lang="nl-NL" dirty="0">
                          <a:latin typeface="Aptos" panose="020B0004020202020204" pitchFamily="34" charset="0"/>
                        </a:rPr>
                        <a:t>p.kld.p.j.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ptos" panose="020B0004020202020204" pitchFamily="34" charset="0"/>
                        </a:rPr>
                        <a:t>informatie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150398"/>
                  </a:ext>
                </a:extLst>
              </a:tr>
              <a:tr h="426607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Licentie Buma (uitvoeringsrechten)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ptos" panose="020B0004020202020204" pitchFamily="34" charset="0"/>
                        </a:rPr>
                        <a:t>€ 3,85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latin typeface="Aptos" panose="020B0004020202020204" pitchFamily="34" charset="0"/>
                        </a:rPr>
                        <a:t>6% verhoogd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051948"/>
                  </a:ext>
                </a:extLst>
              </a:tr>
              <a:tr h="434135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Bijdrage aan Koornetwerk Nederland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ptos" panose="020B0004020202020204" pitchFamily="34" charset="0"/>
                        </a:rPr>
                        <a:t>€ 0,27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latin typeface="Aptos" panose="020B0004020202020204" pitchFamily="34" charset="0"/>
                        </a:rPr>
                        <a:t>Vastgesteld door ALV bij KNN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251967"/>
                  </a:ext>
                </a:extLst>
              </a:tr>
              <a:tr h="426243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Omslag kosten landelijke bibliotheek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€ 0,37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latin typeface="Aptos" panose="020B0004020202020204" pitchFamily="34" charset="0"/>
                        </a:rPr>
                        <a:t>5,4% verhoogd (prijsindex)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189425"/>
                  </a:ext>
                </a:extLst>
              </a:tr>
              <a:tr h="501231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Collectieve aansprakelijkheidsverzekering bedrijven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€ 0,72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5,4% verhoogd (prijsindex)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07361"/>
                  </a:ext>
                </a:extLst>
              </a:tr>
              <a:tr h="562197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Collectieve bestuurders aansprakelijkheidsverzekering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€ 0,16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5,4% verhoogd (prijsindex)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764667"/>
                  </a:ext>
                </a:extLst>
              </a:tr>
              <a:tr h="552537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Collectieve brand- en inventarisverzekering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€ 1,00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5,4% verhoogd (prijsindex)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672107"/>
                  </a:ext>
                </a:extLst>
              </a:tr>
              <a:tr h="426243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Licentie FEMU (reproductierechten)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€ 2,83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voorstel  FEMU 27-9-2023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86378"/>
                  </a:ext>
                </a:extLst>
              </a:tr>
              <a:tr h="426243"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Omslag algemene kosten KNZV landelijk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latin typeface="Aptos" panose="020B0004020202020204" pitchFamily="34" charset="0"/>
                        </a:rPr>
                        <a:t>€ 0,80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i.v.m. een sluitende begroting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739947"/>
                  </a:ext>
                </a:extLst>
              </a:tr>
              <a:tr h="426243">
                <a:tc>
                  <a:txBody>
                    <a:bodyPr/>
                    <a:lstStyle/>
                    <a:p>
                      <a:pPr algn="r"/>
                      <a:r>
                        <a:rPr lang="nl-NL" sz="2400" b="1" dirty="0">
                          <a:latin typeface="Aptos" panose="020B0004020202020204" pitchFamily="34" charset="0"/>
                        </a:rPr>
                        <a:t>TOTAAL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latin typeface="Aptos" panose="020B0004020202020204" pitchFamily="34" charset="0"/>
                        </a:rPr>
                        <a:t>€ 10,00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 koorlid per jaar ( € 9,00 in 2023)</a:t>
                      </a:r>
                      <a:endParaRPr lang="nl-NL" b="1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288217"/>
                  </a:ext>
                </a:extLst>
              </a:tr>
            </a:tbl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F2E461EE-90DD-550D-0BEA-8A8ADE8DE1DE}"/>
              </a:ext>
            </a:extLst>
          </p:cNvPr>
          <p:cNvSpPr txBox="1"/>
          <p:nvPr/>
        </p:nvSpPr>
        <p:spPr>
          <a:xfrm>
            <a:off x="3750733" y="223937"/>
            <a:ext cx="6891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Contributie KNZV-NL  2024</a:t>
            </a:r>
            <a:endParaRPr lang="nl-NL" sz="4400" b="1" dirty="0"/>
          </a:p>
        </p:txBody>
      </p:sp>
    </p:spTree>
    <p:extLst>
      <p:ext uri="{BB962C8B-B14F-4D97-AF65-F5344CB8AC3E}">
        <p14:creationId xmlns:p14="http://schemas.microsoft.com/office/powerpoint/2010/main" val="34151293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120</Words>
  <Application>Microsoft Office PowerPoint</Application>
  <PresentationFormat>Breedbeeld</PresentationFormat>
  <Paragraphs>32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Piet Besselink</dc:creator>
  <cp:lastModifiedBy>Piet Besselink</cp:lastModifiedBy>
  <cp:revision>2</cp:revision>
  <dcterms:created xsi:type="dcterms:W3CDTF">2023-10-26T06:52:39Z</dcterms:created>
  <dcterms:modified xsi:type="dcterms:W3CDTF">2023-10-26T09:32:36Z</dcterms:modified>
</cp:coreProperties>
</file>