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6" r:id="rId3"/>
  </p:sldMasterIdLst>
  <p:notesMasterIdLst>
    <p:notesMasterId r:id="rId29"/>
  </p:notesMasterIdLst>
  <p:sldIdLst>
    <p:sldId id="264" r:id="rId4"/>
    <p:sldId id="265" r:id="rId5"/>
    <p:sldId id="266" r:id="rId6"/>
    <p:sldId id="313" r:id="rId7"/>
    <p:sldId id="314" r:id="rId8"/>
    <p:sldId id="319" r:id="rId9"/>
    <p:sldId id="320" r:id="rId10"/>
    <p:sldId id="317" r:id="rId11"/>
    <p:sldId id="287" r:id="rId12"/>
    <p:sldId id="324" r:id="rId13"/>
    <p:sldId id="321" r:id="rId14"/>
    <p:sldId id="322" r:id="rId15"/>
    <p:sldId id="323" r:id="rId16"/>
    <p:sldId id="306" r:id="rId17"/>
    <p:sldId id="307" r:id="rId18"/>
    <p:sldId id="261" r:id="rId19"/>
    <p:sldId id="308" r:id="rId20"/>
    <p:sldId id="309" r:id="rId21"/>
    <p:sldId id="310" r:id="rId22"/>
    <p:sldId id="311" r:id="rId23"/>
    <p:sldId id="312" r:id="rId24"/>
    <p:sldId id="286" r:id="rId25"/>
    <p:sldId id="299" r:id="rId26"/>
    <p:sldId id="318" r:id="rId27"/>
    <p:sldId id="300" r:id="rId28"/>
  </p:sldIdLst>
  <p:sldSz cx="9144000" cy="6858000" type="screen4x3"/>
  <p:notesSz cx="7104063" cy="10234613"/>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33541"/>
    <a:srgbClr val="36ADD2"/>
    <a:srgbClr val="82D6E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34603" autoAdjust="0"/>
    <p:restoredTop sz="86467" autoAdjust="0"/>
  </p:normalViewPr>
  <p:slideViewPr>
    <p:cSldViewPr>
      <p:cViewPr varScale="1">
        <p:scale>
          <a:sx n="93" d="100"/>
          <a:sy n="93" d="100"/>
        </p:scale>
        <p:origin x="954" y="84"/>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B7C8924-4E9F-4CA6-8790-394CBE9B45DF}" type="doc">
      <dgm:prSet loTypeId="urn:microsoft.com/office/officeart/2005/8/layout/cycle8" loCatId="cycle" qsTypeId="urn:microsoft.com/office/officeart/2005/8/quickstyle/simple1" qsCatId="simple" csTypeId="urn:microsoft.com/office/officeart/2005/8/colors/accent1_2" csCatId="accent1" phldr="1"/>
      <dgm:spPr/>
    </dgm:pt>
    <dgm:pt modelId="{10F9D3ED-815B-4A6F-93CB-6A6E2BD9EE7A}">
      <dgm:prSet phldrT="[Tekst]"/>
      <dgm:spPr>
        <a:solidFill>
          <a:schemeClr val="accent3">
            <a:lumMod val="75000"/>
          </a:schemeClr>
        </a:solidFill>
      </dgm:spPr>
      <dgm:t>
        <a:bodyPr/>
        <a:lstStyle/>
        <a:p>
          <a:r>
            <a:rPr lang="nl-NL" dirty="0"/>
            <a:t>Dirigent</a:t>
          </a:r>
        </a:p>
      </dgm:t>
    </dgm:pt>
    <dgm:pt modelId="{DFE82170-A470-4FDD-8645-219BD8E891CD}" type="parTrans" cxnId="{2405203E-03AE-4083-9D45-09F5CC291C20}">
      <dgm:prSet/>
      <dgm:spPr/>
      <dgm:t>
        <a:bodyPr/>
        <a:lstStyle/>
        <a:p>
          <a:endParaRPr lang="nl-NL"/>
        </a:p>
      </dgm:t>
    </dgm:pt>
    <dgm:pt modelId="{8A4FF456-3752-4515-9D03-3789BABCF5A9}" type="sibTrans" cxnId="{2405203E-03AE-4083-9D45-09F5CC291C20}">
      <dgm:prSet/>
      <dgm:spPr/>
      <dgm:t>
        <a:bodyPr/>
        <a:lstStyle/>
        <a:p>
          <a:endParaRPr lang="nl-NL"/>
        </a:p>
      </dgm:t>
    </dgm:pt>
    <dgm:pt modelId="{78F8804C-3B1D-4851-A3E5-0A2DEA87A171}">
      <dgm:prSet phldrT="[Tekst]"/>
      <dgm:spPr/>
      <dgm:t>
        <a:bodyPr/>
        <a:lstStyle/>
        <a:p>
          <a:r>
            <a:rPr lang="nl-NL" dirty="0"/>
            <a:t>Bestuur</a:t>
          </a:r>
        </a:p>
      </dgm:t>
    </dgm:pt>
    <dgm:pt modelId="{3B715193-D086-4CFD-AD07-2DD394014623}" type="parTrans" cxnId="{058ED59F-E36C-4FC7-A2D8-686D3B6F2720}">
      <dgm:prSet/>
      <dgm:spPr/>
      <dgm:t>
        <a:bodyPr/>
        <a:lstStyle/>
        <a:p>
          <a:endParaRPr lang="nl-NL"/>
        </a:p>
      </dgm:t>
    </dgm:pt>
    <dgm:pt modelId="{B6E68921-231D-460D-A0F3-4211A2E3980B}" type="sibTrans" cxnId="{058ED59F-E36C-4FC7-A2D8-686D3B6F2720}">
      <dgm:prSet/>
      <dgm:spPr/>
      <dgm:t>
        <a:bodyPr/>
        <a:lstStyle/>
        <a:p>
          <a:endParaRPr lang="nl-NL"/>
        </a:p>
      </dgm:t>
    </dgm:pt>
    <dgm:pt modelId="{DBD59079-454B-4E83-A753-A46A484D3B94}">
      <dgm:prSet phldrT="[Tekst]"/>
      <dgm:spPr>
        <a:solidFill>
          <a:schemeClr val="accent6">
            <a:lumMod val="75000"/>
          </a:schemeClr>
        </a:solidFill>
      </dgm:spPr>
      <dgm:t>
        <a:bodyPr/>
        <a:lstStyle/>
        <a:p>
          <a:r>
            <a:rPr lang="nl-NL" dirty="0"/>
            <a:t>Leden</a:t>
          </a:r>
        </a:p>
      </dgm:t>
    </dgm:pt>
    <dgm:pt modelId="{75950587-C7C0-46E5-A70E-BFBE26ED37A0}" type="parTrans" cxnId="{B799C748-709B-42B0-858E-18C7450B205E}">
      <dgm:prSet/>
      <dgm:spPr/>
      <dgm:t>
        <a:bodyPr/>
        <a:lstStyle/>
        <a:p>
          <a:endParaRPr lang="nl-NL"/>
        </a:p>
      </dgm:t>
    </dgm:pt>
    <dgm:pt modelId="{E22F8363-85CF-46D7-98FA-E0FC26986663}" type="sibTrans" cxnId="{B799C748-709B-42B0-858E-18C7450B205E}">
      <dgm:prSet/>
      <dgm:spPr/>
      <dgm:t>
        <a:bodyPr/>
        <a:lstStyle/>
        <a:p>
          <a:endParaRPr lang="nl-NL"/>
        </a:p>
      </dgm:t>
    </dgm:pt>
    <dgm:pt modelId="{31DD5820-402C-48A7-AFF5-6FBA309E0E22}" type="pres">
      <dgm:prSet presAssocID="{CB7C8924-4E9F-4CA6-8790-394CBE9B45DF}" presName="compositeShape" presStyleCnt="0">
        <dgm:presLayoutVars>
          <dgm:chMax val="7"/>
          <dgm:dir/>
          <dgm:resizeHandles val="exact"/>
        </dgm:presLayoutVars>
      </dgm:prSet>
      <dgm:spPr/>
    </dgm:pt>
    <dgm:pt modelId="{83C3720F-A3B6-419F-86C4-CB5171205435}" type="pres">
      <dgm:prSet presAssocID="{CB7C8924-4E9F-4CA6-8790-394CBE9B45DF}" presName="wedge1" presStyleLbl="node1" presStyleIdx="0" presStyleCnt="3"/>
      <dgm:spPr/>
    </dgm:pt>
    <dgm:pt modelId="{429EC38D-5C6C-42ED-B54A-54C94CF050C8}" type="pres">
      <dgm:prSet presAssocID="{CB7C8924-4E9F-4CA6-8790-394CBE9B45DF}" presName="dummy1a" presStyleCnt="0"/>
      <dgm:spPr/>
    </dgm:pt>
    <dgm:pt modelId="{F4681FEE-B383-4FEC-A2DF-49BA1881749A}" type="pres">
      <dgm:prSet presAssocID="{CB7C8924-4E9F-4CA6-8790-394CBE9B45DF}" presName="dummy1b" presStyleCnt="0"/>
      <dgm:spPr/>
    </dgm:pt>
    <dgm:pt modelId="{97A480B7-A6C5-4903-AB8A-35D5DB8F6B52}" type="pres">
      <dgm:prSet presAssocID="{CB7C8924-4E9F-4CA6-8790-394CBE9B45DF}" presName="wedge1Tx" presStyleLbl="node1" presStyleIdx="0" presStyleCnt="3">
        <dgm:presLayoutVars>
          <dgm:chMax val="0"/>
          <dgm:chPref val="0"/>
          <dgm:bulletEnabled val="1"/>
        </dgm:presLayoutVars>
      </dgm:prSet>
      <dgm:spPr/>
    </dgm:pt>
    <dgm:pt modelId="{7ED69B1C-4E6C-4D7D-8963-6E69673300E3}" type="pres">
      <dgm:prSet presAssocID="{CB7C8924-4E9F-4CA6-8790-394CBE9B45DF}" presName="wedge2" presStyleLbl="node1" presStyleIdx="1" presStyleCnt="3"/>
      <dgm:spPr/>
    </dgm:pt>
    <dgm:pt modelId="{44B74816-3C99-4137-BA14-94FF11BDD387}" type="pres">
      <dgm:prSet presAssocID="{CB7C8924-4E9F-4CA6-8790-394CBE9B45DF}" presName="dummy2a" presStyleCnt="0"/>
      <dgm:spPr/>
    </dgm:pt>
    <dgm:pt modelId="{3154574B-8DC9-4EA3-8AB5-9F03437A5275}" type="pres">
      <dgm:prSet presAssocID="{CB7C8924-4E9F-4CA6-8790-394CBE9B45DF}" presName="dummy2b" presStyleCnt="0"/>
      <dgm:spPr/>
    </dgm:pt>
    <dgm:pt modelId="{A46C8235-1801-42FC-AF47-E9F1169ED7F3}" type="pres">
      <dgm:prSet presAssocID="{CB7C8924-4E9F-4CA6-8790-394CBE9B45DF}" presName="wedge2Tx" presStyleLbl="node1" presStyleIdx="1" presStyleCnt="3">
        <dgm:presLayoutVars>
          <dgm:chMax val="0"/>
          <dgm:chPref val="0"/>
          <dgm:bulletEnabled val="1"/>
        </dgm:presLayoutVars>
      </dgm:prSet>
      <dgm:spPr/>
    </dgm:pt>
    <dgm:pt modelId="{8E6F0021-A366-43BC-8E09-D278D2F08BA2}" type="pres">
      <dgm:prSet presAssocID="{CB7C8924-4E9F-4CA6-8790-394CBE9B45DF}" presName="wedge3" presStyleLbl="node1" presStyleIdx="2" presStyleCnt="3"/>
      <dgm:spPr/>
    </dgm:pt>
    <dgm:pt modelId="{95008035-C84E-4CE3-9F91-DA18B1B5A636}" type="pres">
      <dgm:prSet presAssocID="{CB7C8924-4E9F-4CA6-8790-394CBE9B45DF}" presName="dummy3a" presStyleCnt="0"/>
      <dgm:spPr/>
    </dgm:pt>
    <dgm:pt modelId="{64F706E7-8D7A-459E-B34C-DB2FEC4CFCD4}" type="pres">
      <dgm:prSet presAssocID="{CB7C8924-4E9F-4CA6-8790-394CBE9B45DF}" presName="dummy3b" presStyleCnt="0"/>
      <dgm:spPr/>
    </dgm:pt>
    <dgm:pt modelId="{3A87B6E8-D6D1-4B89-B30D-4C4696339716}" type="pres">
      <dgm:prSet presAssocID="{CB7C8924-4E9F-4CA6-8790-394CBE9B45DF}" presName="wedge3Tx" presStyleLbl="node1" presStyleIdx="2" presStyleCnt="3">
        <dgm:presLayoutVars>
          <dgm:chMax val="0"/>
          <dgm:chPref val="0"/>
          <dgm:bulletEnabled val="1"/>
        </dgm:presLayoutVars>
      </dgm:prSet>
      <dgm:spPr/>
    </dgm:pt>
    <dgm:pt modelId="{BB0B2CF6-86BA-4273-97EC-602C648B28DE}" type="pres">
      <dgm:prSet presAssocID="{8A4FF456-3752-4515-9D03-3789BABCF5A9}" presName="arrowWedge1" presStyleLbl="fgSibTrans2D1" presStyleIdx="0" presStyleCnt="3"/>
      <dgm:spPr>
        <a:solidFill>
          <a:schemeClr val="tx2">
            <a:lumMod val="75000"/>
          </a:schemeClr>
        </a:solidFill>
      </dgm:spPr>
    </dgm:pt>
    <dgm:pt modelId="{56F6FA5D-2DB4-4539-B6FE-86FC60C7E6B1}" type="pres">
      <dgm:prSet presAssocID="{B6E68921-231D-460D-A0F3-4211A2E3980B}" presName="arrowWedge2" presStyleLbl="fgSibTrans2D1" presStyleIdx="1" presStyleCnt="3"/>
      <dgm:spPr>
        <a:solidFill>
          <a:schemeClr val="tx2">
            <a:lumMod val="75000"/>
          </a:schemeClr>
        </a:solidFill>
      </dgm:spPr>
    </dgm:pt>
    <dgm:pt modelId="{7D59E492-7E20-4C8C-91A5-912A082C3F87}" type="pres">
      <dgm:prSet presAssocID="{E22F8363-85CF-46D7-98FA-E0FC26986663}" presName="arrowWedge3" presStyleLbl="fgSibTrans2D1" presStyleIdx="2" presStyleCnt="3"/>
      <dgm:spPr>
        <a:solidFill>
          <a:schemeClr val="tx2">
            <a:lumMod val="75000"/>
          </a:schemeClr>
        </a:solidFill>
      </dgm:spPr>
    </dgm:pt>
  </dgm:ptLst>
  <dgm:cxnLst>
    <dgm:cxn modelId="{2405203E-03AE-4083-9D45-09F5CC291C20}" srcId="{CB7C8924-4E9F-4CA6-8790-394CBE9B45DF}" destId="{10F9D3ED-815B-4A6F-93CB-6A6E2BD9EE7A}" srcOrd="0" destOrd="0" parTransId="{DFE82170-A470-4FDD-8645-219BD8E891CD}" sibTransId="{8A4FF456-3752-4515-9D03-3789BABCF5A9}"/>
    <dgm:cxn modelId="{610DE73E-6545-4699-9E07-33335762353C}" type="presOf" srcId="{CB7C8924-4E9F-4CA6-8790-394CBE9B45DF}" destId="{31DD5820-402C-48A7-AFF5-6FBA309E0E22}" srcOrd="0" destOrd="0" presId="urn:microsoft.com/office/officeart/2005/8/layout/cycle8"/>
    <dgm:cxn modelId="{B5B21E64-F03D-40D0-8FE3-90FF20E13377}" type="presOf" srcId="{10F9D3ED-815B-4A6F-93CB-6A6E2BD9EE7A}" destId="{83C3720F-A3B6-419F-86C4-CB5171205435}" srcOrd="0" destOrd="0" presId="urn:microsoft.com/office/officeart/2005/8/layout/cycle8"/>
    <dgm:cxn modelId="{B799C748-709B-42B0-858E-18C7450B205E}" srcId="{CB7C8924-4E9F-4CA6-8790-394CBE9B45DF}" destId="{DBD59079-454B-4E83-A753-A46A484D3B94}" srcOrd="2" destOrd="0" parTransId="{75950587-C7C0-46E5-A70E-BFBE26ED37A0}" sibTransId="{E22F8363-85CF-46D7-98FA-E0FC26986663}"/>
    <dgm:cxn modelId="{FB39887F-AB8D-4214-8AC5-6699D431C911}" type="presOf" srcId="{10F9D3ED-815B-4A6F-93CB-6A6E2BD9EE7A}" destId="{97A480B7-A6C5-4903-AB8A-35D5DB8F6B52}" srcOrd="1" destOrd="0" presId="urn:microsoft.com/office/officeart/2005/8/layout/cycle8"/>
    <dgm:cxn modelId="{B2CC6798-4073-4E4A-98BA-6B91061EB2E7}" type="presOf" srcId="{78F8804C-3B1D-4851-A3E5-0A2DEA87A171}" destId="{A46C8235-1801-42FC-AF47-E9F1169ED7F3}" srcOrd="1" destOrd="0" presId="urn:microsoft.com/office/officeart/2005/8/layout/cycle8"/>
    <dgm:cxn modelId="{058ED59F-E36C-4FC7-A2D8-686D3B6F2720}" srcId="{CB7C8924-4E9F-4CA6-8790-394CBE9B45DF}" destId="{78F8804C-3B1D-4851-A3E5-0A2DEA87A171}" srcOrd="1" destOrd="0" parTransId="{3B715193-D086-4CFD-AD07-2DD394014623}" sibTransId="{B6E68921-231D-460D-A0F3-4211A2E3980B}"/>
    <dgm:cxn modelId="{53D62CBE-58DA-4A87-AA1A-5A9E90899153}" type="presOf" srcId="{78F8804C-3B1D-4851-A3E5-0A2DEA87A171}" destId="{7ED69B1C-4E6C-4D7D-8963-6E69673300E3}" srcOrd="0" destOrd="0" presId="urn:microsoft.com/office/officeart/2005/8/layout/cycle8"/>
    <dgm:cxn modelId="{0B6B24C2-EA1E-4149-8817-7C01CDF9A0FD}" type="presOf" srcId="{DBD59079-454B-4E83-A753-A46A484D3B94}" destId="{3A87B6E8-D6D1-4B89-B30D-4C4696339716}" srcOrd="1" destOrd="0" presId="urn:microsoft.com/office/officeart/2005/8/layout/cycle8"/>
    <dgm:cxn modelId="{F7D07CFA-FD45-4F6A-9A4B-5E13482D7300}" type="presOf" srcId="{DBD59079-454B-4E83-A753-A46A484D3B94}" destId="{8E6F0021-A366-43BC-8E09-D278D2F08BA2}" srcOrd="0" destOrd="0" presId="urn:microsoft.com/office/officeart/2005/8/layout/cycle8"/>
    <dgm:cxn modelId="{F86B86B6-D143-402D-94E8-9BEA77C79B47}" type="presParOf" srcId="{31DD5820-402C-48A7-AFF5-6FBA309E0E22}" destId="{83C3720F-A3B6-419F-86C4-CB5171205435}" srcOrd="0" destOrd="0" presId="urn:microsoft.com/office/officeart/2005/8/layout/cycle8"/>
    <dgm:cxn modelId="{479E6F67-7132-40F9-8FA0-4D3DCD973F66}" type="presParOf" srcId="{31DD5820-402C-48A7-AFF5-6FBA309E0E22}" destId="{429EC38D-5C6C-42ED-B54A-54C94CF050C8}" srcOrd="1" destOrd="0" presId="urn:microsoft.com/office/officeart/2005/8/layout/cycle8"/>
    <dgm:cxn modelId="{721A8F7D-A317-4D5E-9D9E-1ED2FECE86CA}" type="presParOf" srcId="{31DD5820-402C-48A7-AFF5-6FBA309E0E22}" destId="{F4681FEE-B383-4FEC-A2DF-49BA1881749A}" srcOrd="2" destOrd="0" presId="urn:microsoft.com/office/officeart/2005/8/layout/cycle8"/>
    <dgm:cxn modelId="{0EAFF4AE-D91F-4A29-A920-737DDE5D62A2}" type="presParOf" srcId="{31DD5820-402C-48A7-AFF5-6FBA309E0E22}" destId="{97A480B7-A6C5-4903-AB8A-35D5DB8F6B52}" srcOrd="3" destOrd="0" presId="urn:microsoft.com/office/officeart/2005/8/layout/cycle8"/>
    <dgm:cxn modelId="{DEC60236-0C56-4DEF-80E2-B9C61A596397}" type="presParOf" srcId="{31DD5820-402C-48A7-AFF5-6FBA309E0E22}" destId="{7ED69B1C-4E6C-4D7D-8963-6E69673300E3}" srcOrd="4" destOrd="0" presId="urn:microsoft.com/office/officeart/2005/8/layout/cycle8"/>
    <dgm:cxn modelId="{879E7B4E-FD8C-49F8-BD37-5583F8FCA10F}" type="presParOf" srcId="{31DD5820-402C-48A7-AFF5-6FBA309E0E22}" destId="{44B74816-3C99-4137-BA14-94FF11BDD387}" srcOrd="5" destOrd="0" presId="urn:microsoft.com/office/officeart/2005/8/layout/cycle8"/>
    <dgm:cxn modelId="{FF17231E-B206-4405-9A91-4DE3CDBD4183}" type="presParOf" srcId="{31DD5820-402C-48A7-AFF5-6FBA309E0E22}" destId="{3154574B-8DC9-4EA3-8AB5-9F03437A5275}" srcOrd="6" destOrd="0" presId="urn:microsoft.com/office/officeart/2005/8/layout/cycle8"/>
    <dgm:cxn modelId="{9295088F-ECAC-4B20-AB22-F66DDA6C1367}" type="presParOf" srcId="{31DD5820-402C-48A7-AFF5-6FBA309E0E22}" destId="{A46C8235-1801-42FC-AF47-E9F1169ED7F3}" srcOrd="7" destOrd="0" presId="urn:microsoft.com/office/officeart/2005/8/layout/cycle8"/>
    <dgm:cxn modelId="{A7C18C33-1178-4AD7-8FDF-87195DB804FB}" type="presParOf" srcId="{31DD5820-402C-48A7-AFF5-6FBA309E0E22}" destId="{8E6F0021-A366-43BC-8E09-D278D2F08BA2}" srcOrd="8" destOrd="0" presId="urn:microsoft.com/office/officeart/2005/8/layout/cycle8"/>
    <dgm:cxn modelId="{F5F2B8DD-79E7-4601-89B9-CD1D0D614441}" type="presParOf" srcId="{31DD5820-402C-48A7-AFF5-6FBA309E0E22}" destId="{95008035-C84E-4CE3-9F91-DA18B1B5A636}" srcOrd="9" destOrd="0" presId="urn:microsoft.com/office/officeart/2005/8/layout/cycle8"/>
    <dgm:cxn modelId="{87272BAD-F6FA-4235-91B5-7E4DA7A5D4F0}" type="presParOf" srcId="{31DD5820-402C-48A7-AFF5-6FBA309E0E22}" destId="{64F706E7-8D7A-459E-B34C-DB2FEC4CFCD4}" srcOrd="10" destOrd="0" presId="urn:microsoft.com/office/officeart/2005/8/layout/cycle8"/>
    <dgm:cxn modelId="{608D8E21-0D16-4EF7-B61F-86E02169186F}" type="presParOf" srcId="{31DD5820-402C-48A7-AFF5-6FBA309E0E22}" destId="{3A87B6E8-D6D1-4B89-B30D-4C4696339716}" srcOrd="11" destOrd="0" presId="urn:microsoft.com/office/officeart/2005/8/layout/cycle8"/>
    <dgm:cxn modelId="{0782B4E5-C292-441A-B848-E7CB84FFE11D}" type="presParOf" srcId="{31DD5820-402C-48A7-AFF5-6FBA309E0E22}" destId="{BB0B2CF6-86BA-4273-97EC-602C648B28DE}" srcOrd="12" destOrd="0" presId="urn:microsoft.com/office/officeart/2005/8/layout/cycle8"/>
    <dgm:cxn modelId="{DC7948B0-E1C1-4187-B1FD-AA6927327DB3}" type="presParOf" srcId="{31DD5820-402C-48A7-AFF5-6FBA309E0E22}" destId="{56F6FA5D-2DB4-4539-B6FE-86FC60C7E6B1}" srcOrd="13" destOrd="0" presId="urn:microsoft.com/office/officeart/2005/8/layout/cycle8"/>
    <dgm:cxn modelId="{534AB5AE-99B4-4F94-950A-00A610989C12}" type="presParOf" srcId="{31DD5820-402C-48A7-AFF5-6FBA309E0E22}" destId="{7D59E492-7E20-4C8C-91A5-912A082C3F87}" srcOrd="14" destOrd="0" presId="urn:microsoft.com/office/officeart/2005/8/layout/cycle8"/>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00DF17E-AA3C-4DD8-8F79-E49FCCC6199C}"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nl-NL"/>
        </a:p>
      </dgm:t>
    </dgm:pt>
    <dgm:pt modelId="{58A1828F-9E5E-4B0E-84B4-46DE619AC8CF}">
      <dgm:prSet phldrT="[Tekst]" custT="1"/>
      <dgm:spPr>
        <a:solidFill>
          <a:schemeClr val="accent6"/>
        </a:solidFill>
      </dgm:spPr>
      <dgm:t>
        <a:bodyPr/>
        <a:lstStyle/>
        <a:p>
          <a:r>
            <a:rPr lang="nl-NL" sz="1600" dirty="0"/>
            <a:t>Verandering repertoire</a:t>
          </a:r>
        </a:p>
      </dgm:t>
    </dgm:pt>
    <dgm:pt modelId="{610F4C44-437B-4E16-9709-0BF994DF04C4}" type="parTrans" cxnId="{97B6CFD7-4E79-4C29-8E21-C5F0196CAFA2}">
      <dgm:prSet/>
      <dgm:spPr/>
      <dgm:t>
        <a:bodyPr/>
        <a:lstStyle/>
        <a:p>
          <a:endParaRPr lang="nl-NL"/>
        </a:p>
      </dgm:t>
    </dgm:pt>
    <dgm:pt modelId="{52477876-A859-40E8-BD85-FA7E3F549924}" type="sibTrans" cxnId="{97B6CFD7-4E79-4C29-8E21-C5F0196CAFA2}">
      <dgm:prSet/>
      <dgm:spPr>
        <a:solidFill>
          <a:schemeClr val="tx2"/>
        </a:solidFill>
      </dgm:spPr>
      <dgm:t>
        <a:bodyPr/>
        <a:lstStyle/>
        <a:p>
          <a:endParaRPr lang="nl-NL"/>
        </a:p>
      </dgm:t>
    </dgm:pt>
    <dgm:pt modelId="{9BD55674-5EC2-41B8-B69B-9461265AA244}">
      <dgm:prSet phldrT="[Tekst]" custT="1"/>
      <dgm:spPr>
        <a:solidFill>
          <a:schemeClr val="accent5"/>
        </a:solidFill>
      </dgm:spPr>
      <dgm:t>
        <a:bodyPr/>
        <a:lstStyle/>
        <a:p>
          <a:r>
            <a:rPr lang="nl-NL" sz="1600" dirty="0"/>
            <a:t>Verbeteren kwaliteit</a:t>
          </a:r>
        </a:p>
      </dgm:t>
    </dgm:pt>
    <dgm:pt modelId="{1CD6614D-2475-401A-9BB3-5AC0E9E8A312}" type="parTrans" cxnId="{C5AF9151-4B74-47AD-AC4D-D6C717A676EE}">
      <dgm:prSet/>
      <dgm:spPr/>
      <dgm:t>
        <a:bodyPr/>
        <a:lstStyle/>
        <a:p>
          <a:endParaRPr lang="nl-NL"/>
        </a:p>
      </dgm:t>
    </dgm:pt>
    <dgm:pt modelId="{C00DB698-745D-4CDC-8905-AF41DAB7E41F}" type="sibTrans" cxnId="{C5AF9151-4B74-47AD-AC4D-D6C717A676EE}">
      <dgm:prSet/>
      <dgm:spPr>
        <a:solidFill>
          <a:schemeClr val="tx2"/>
        </a:solidFill>
      </dgm:spPr>
      <dgm:t>
        <a:bodyPr/>
        <a:lstStyle/>
        <a:p>
          <a:endParaRPr lang="nl-NL"/>
        </a:p>
      </dgm:t>
    </dgm:pt>
    <dgm:pt modelId="{B32AFCF1-82A2-4FF5-985E-722DC7998D7B}">
      <dgm:prSet phldrT="[Tekst]" custT="1"/>
      <dgm:spPr>
        <a:solidFill>
          <a:schemeClr val="accent4"/>
        </a:solidFill>
      </dgm:spPr>
      <dgm:t>
        <a:bodyPr/>
        <a:lstStyle/>
        <a:p>
          <a:r>
            <a:rPr lang="nl-NL" sz="1600" dirty="0" err="1"/>
            <a:t>Aantrek-kelijke</a:t>
          </a:r>
          <a:r>
            <a:rPr lang="nl-NL" sz="1600" dirty="0"/>
            <a:t> presentatie</a:t>
          </a:r>
        </a:p>
      </dgm:t>
    </dgm:pt>
    <dgm:pt modelId="{EE7F8FA3-F491-410C-AFB7-58A47EB4709B}" type="parTrans" cxnId="{05129184-BE1D-42F4-B95E-9E8A9B07C2C4}">
      <dgm:prSet/>
      <dgm:spPr/>
      <dgm:t>
        <a:bodyPr/>
        <a:lstStyle/>
        <a:p>
          <a:endParaRPr lang="nl-NL"/>
        </a:p>
      </dgm:t>
    </dgm:pt>
    <dgm:pt modelId="{B921CF4D-4F46-4884-8D35-30584C81DBB9}" type="sibTrans" cxnId="{05129184-BE1D-42F4-B95E-9E8A9B07C2C4}">
      <dgm:prSet/>
      <dgm:spPr>
        <a:solidFill>
          <a:schemeClr val="tx2"/>
        </a:solidFill>
      </dgm:spPr>
      <dgm:t>
        <a:bodyPr/>
        <a:lstStyle/>
        <a:p>
          <a:endParaRPr lang="nl-NL"/>
        </a:p>
      </dgm:t>
    </dgm:pt>
    <dgm:pt modelId="{F375609B-E5D4-40A8-A1DC-ACA43B755AFE}">
      <dgm:prSet phldrT="[Tekst]" custT="1"/>
      <dgm:spPr>
        <a:solidFill>
          <a:schemeClr val="accent3"/>
        </a:solidFill>
      </dgm:spPr>
      <dgm:t>
        <a:bodyPr/>
        <a:lstStyle/>
        <a:p>
          <a:r>
            <a:rPr lang="nl-NL" sz="1800" dirty="0"/>
            <a:t>Breder publiek bereiken</a:t>
          </a:r>
        </a:p>
      </dgm:t>
    </dgm:pt>
    <dgm:pt modelId="{EC2347D6-EB46-4182-B56F-C651755B05AD}" type="parTrans" cxnId="{2DE2D3BF-9926-479E-A21D-22854F27A699}">
      <dgm:prSet/>
      <dgm:spPr/>
      <dgm:t>
        <a:bodyPr/>
        <a:lstStyle/>
        <a:p>
          <a:endParaRPr lang="nl-NL"/>
        </a:p>
      </dgm:t>
    </dgm:pt>
    <dgm:pt modelId="{1E72EC31-EA45-4A4B-B1CC-9BF6DE2EE866}" type="sibTrans" cxnId="{2DE2D3BF-9926-479E-A21D-22854F27A699}">
      <dgm:prSet/>
      <dgm:spPr>
        <a:solidFill>
          <a:schemeClr val="tx2"/>
        </a:solidFill>
      </dgm:spPr>
      <dgm:t>
        <a:bodyPr/>
        <a:lstStyle/>
        <a:p>
          <a:endParaRPr lang="nl-NL"/>
        </a:p>
      </dgm:t>
    </dgm:pt>
    <dgm:pt modelId="{59483365-EFBE-4C66-B9BF-B5E7962C04F7}">
      <dgm:prSet phldrT="[Tekst]" custT="1"/>
      <dgm:spPr>
        <a:solidFill>
          <a:schemeClr val="accent2"/>
        </a:solidFill>
      </dgm:spPr>
      <dgm:t>
        <a:bodyPr/>
        <a:lstStyle/>
        <a:p>
          <a:r>
            <a:rPr lang="nl-NL" sz="1600" dirty="0" err="1"/>
            <a:t>Naams-bekendheid</a:t>
          </a:r>
          <a:r>
            <a:rPr lang="nl-NL" sz="1600" dirty="0"/>
            <a:t> vergroten</a:t>
          </a:r>
        </a:p>
      </dgm:t>
    </dgm:pt>
    <dgm:pt modelId="{7AD8DF3E-217B-4C70-B351-9E777EFE1A10}" type="parTrans" cxnId="{73269A86-B065-4C3E-BE85-8DA803433830}">
      <dgm:prSet/>
      <dgm:spPr/>
      <dgm:t>
        <a:bodyPr/>
        <a:lstStyle/>
        <a:p>
          <a:endParaRPr lang="nl-NL"/>
        </a:p>
      </dgm:t>
    </dgm:pt>
    <dgm:pt modelId="{5B04A22F-785C-4B3D-8382-BABFA0C41403}" type="sibTrans" cxnId="{73269A86-B065-4C3E-BE85-8DA803433830}">
      <dgm:prSet/>
      <dgm:spPr>
        <a:solidFill>
          <a:schemeClr val="tx2"/>
        </a:solidFill>
      </dgm:spPr>
      <dgm:t>
        <a:bodyPr/>
        <a:lstStyle/>
        <a:p>
          <a:endParaRPr lang="nl-NL"/>
        </a:p>
      </dgm:t>
    </dgm:pt>
    <dgm:pt modelId="{7F201C82-0266-4DF8-AE92-A3ED3A106B73}" type="pres">
      <dgm:prSet presAssocID="{A00DF17E-AA3C-4DD8-8F79-E49FCCC6199C}" presName="cycle" presStyleCnt="0">
        <dgm:presLayoutVars>
          <dgm:dir/>
          <dgm:resizeHandles val="exact"/>
        </dgm:presLayoutVars>
      </dgm:prSet>
      <dgm:spPr/>
    </dgm:pt>
    <dgm:pt modelId="{1FA7A8FE-C98E-46B0-B0E5-2411A00696A3}" type="pres">
      <dgm:prSet presAssocID="{58A1828F-9E5E-4B0E-84B4-46DE619AC8CF}" presName="node" presStyleLbl="node1" presStyleIdx="0" presStyleCnt="5">
        <dgm:presLayoutVars>
          <dgm:bulletEnabled val="1"/>
        </dgm:presLayoutVars>
      </dgm:prSet>
      <dgm:spPr/>
    </dgm:pt>
    <dgm:pt modelId="{00F29C14-1DF7-4517-80C6-8AFF65C2C435}" type="pres">
      <dgm:prSet presAssocID="{52477876-A859-40E8-BD85-FA7E3F549924}" presName="sibTrans" presStyleLbl="sibTrans2D1" presStyleIdx="0" presStyleCnt="5"/>
      <dgm:spPr/>
    </dgm:pt>
    <dgm:pt modelId="{A7560DF0-49D3-43A0-96A7-DA3BBDE74812}" type="pres">
      <dgm:prSet presAssocID="{52477876-A859-40E8-BD85-FA7E3F549924}" presName="connectorText" presStyleLbl="sibTrans2D1" presStyleIdx="0" presStyleCnt="5"/>
      <dgm:spPr/>
    </dgm:pt>
    <dgm:pt modelId="{7267CA02-06B1-4826-A1E5-DE1399CACFA5}" type="pres">
      <dgm:prSet presAssocID="{9BD55674-5EC2-41B8-B69B-9461265AA244}" presName="node" presStyleLbl="node1" presStyleIdx="1" presStyleCnt="5">
        <dgm:presLayoutVars>
          <dgm:bulletEnabled val="1"/>
        </dgm:presLayoutVars>
      </dgm:prSet>
      <dgm:spPr/>
    </dgm:pt>
    <dgm:pt modelId="{8736B293-8626-4232-89FC-7A62BE9F57BA}" type="pres">
      <dgm:prSet presAssocID="{C00DB698-745D-4CDC-8905-AF41DAB7E41F}" presName="sibTrans" presStyleLbl="sibTrans2D1" presStyleIdx="1" presStyleCnt="5"/>
      <dgm:spPr/>
    </dgm:pt>
    <dgm:pt modelId="{2620BEA5-8BA1-4919-9A49-96F079D04CF5}" type="pres">
      <dgm:prSet presAssocID="{C00DB698-745D-4CDC-8905-AF41DAB7E41F}" presName="connectorText" presStyleLbl="sibTrans2D1" presStyleIdx="1" presStyleCnt="5"/>
      <dgm:spPr/>
    </dgm:pt>
    <dgm:pt modelId="{B48F52FA-3411-42C8-B634-59D8741C4FE5}" type="pres">
      <dgm:prSet presAssocID="{B32AFCF1-82A2-4FF5-985E-722DC7998D7B}" presName="node" presStyleLbl="node1" presStyleIdx="2" presStyleCnt="5">
        <dgm:presLayoutVars>
          <dgm:bulletEnabled val="1"/>
        </dgm:presLayoutVars>
      </dgm:prSet>
      <dgm:spPr/>
    </dgm:pt>
    <dgm:pt modelId="{89415651-67C7-48C0-A76F-11577C021D16}" type="pres">
      <dgm:prSet presAssocID="{B921CF4D-4F46-4884-8D35-30584C81DBB9}" presName="sibTrans" presStyleLbl="sibTrans2D1" presStyleIdx="2" presStyleCnt="5"/>
      <dgm:spPr/>
    </dgm:pt>
    <dgm:pt modelId="{96DCA257-06E7-474B-87EB-BBEA48225459}" type="pres">
      <dgm:prSet presAssocID="{B921CF4D-4F46-4884-8D35-30584C81DBB9}" presName="connectorText" presStyleLbl="sibTrans2D1" presStyleIdx="2" presStyleCnt="5"/>
      <dgm:spPr/>
    </dgm:pt>
    <dgm:pt modelId="{403BD805-067F-4E0D-BB95-833F6B7E2FCC}" type="pres">
      <dgm:prSet presAssocID="{F375609B-E5D4-40A8-A1DC-ACA43B755AFE}" presName="node" presStyleLbl="node1" presStyleIdx="3" presStyleCnt="5">
        <dgm:presLayoutVars>
          <dgm:bulletEnabled val="1"/>
        </dgm:presLayoutVars>
      </dgm:prSet>
      <dgm:spPr/>
    </dgm:pt>
    <dgm:pt modelId="{DE94AE40-A8E6-4355-93B8-2AEBC4E0EC4D}" type="pres">
      <dgm:prSet presAssocID="{1E72EC31-EA45-4A4B-B1CC-9BF6DE2EE866}" presName="sibTrans" presStyleLbl="sibTrans2D1" presStyleIdx="3" presStyleCnt="5"/>
      <dgm:spPr/>
    </dgm:pt>
    <dgm:pt modelId="{4B55A2E4-0963-4CCA-B494-BF014EE2BF92}" type="pres">
      <dgm:prSet presAssocID="{1E72EC31-EA45-4A4B-B1CC-9BF6DE2EE866}" presName="connectorText" presStyleLbl="sibTrans2D1" presStyleIdx="3" presStyleCnt="5"/>
      <dgm:spPr/>
    </dgm:pt>
    <dgm:pt modelId="{C24485F4-4A0A-4EEE-945B-69D9A057ED04}" type="pres">
      <dgm:prSet presAssocID="{59483365-EFBE-4C66-B9BF-B5E7962C04F7}" presName="node" presStyleLbl="node1" presStyleIdx="4" presStyleCnt="5">
        <dgm:presLayoutVars>
          <dgm:bulletEnabled val="1"/>
        </dgm:presLayoutVars>
      </dgm:prSet>
      <dgm:spPr/>
    </dgm:pt>
    <dgm:pt modelId="{71D5950B-0292-453F-9657-76EBB5B33FE8}" type="pres">
      <dgm:prSet presAssocID="{5B04A22F-785C-4B3D-8382-BABFA0C41403}" presName="sibTrans" presStyleLbl="sibTrans2D1" presStyleIdx="4" presStyleCnt="5"/>
      <dgm:spPr/>
    </dgm:pt>
    <dgm:pt modelId="{81C86331-A6B4-404F-BB1A-3A7DF54E8B21}" type="pres">
      <dgm:prSet presAssocID="{5B04A22F-785C-4B3D-8382-BABFA0C41403}" presName="connectorText" presStyleLbl="sibTrans2D1" presStyleIdx="4" presStyleCnt="5"/>
      <dgm:spPr/>
    </dgm:pt>
  </dgm:ptLst>
  <dgm:cxnLst>
    <dgm:cxn modelId="{57229103-3B8E-4EF6-87C0-F1D87E1B78B2}" type="presOf" srcId="{B921CF4D-4F46-4884-8D35-30584C81DBB9}" destId="{89415651-67C7-48C0-A76F-11577C021D16}" srcOrd="0" destOrd="0" presId="urn:microsoft.com/office/officeart/2005/8/layout/cycle2"/>
    <dgm:cxn modelId="{6071950F-961F-477E-A33B-0342519094F0}" type="presOf" srcId="{F375609B-E5D4-40A8-A1DC-ACA43B755AFE}" destId="{403BD805-067F-4E0D-BB95-833F6B7E2FCC}" srcOrd="0" destOrd="0" presId="urn:microsoft.com/office/officeart/2005/8/layout/cycle2"/>
    <dgm:cxn modelId="{4F505727-EC84-448A-91AF-428C17856C0C}" type="presOf" srcId="{1E72EC31-EA45-4A4B-B1CC-9BF6DE2EE866}" destId="{4B55A2E4-0963-4CCA-B494-BF014EE2BF92}" srcOrd="1" destOrd="0" presId="urn:microsoft.com/office/officeart/2005/8/layout/cycle2"/>
    <dgm:cxn modelId="{B11F8933-61AE-47E8-95E5-259502107016}" type="presOf" srcId="{A00DF17E-AA3C-4DD8-8F79-E49FCCC6199C}" destId="{7F201C82-0266-4DF8-AE92-A3ED3A106B73}" srcOrd="0" destOrd="0" presId="urn:microsoft.com/office/officeart/2005/8/layout/cycle2"/>
    <dgm:cxn modelId="{B8457637-DEF7-4815-9044-FD8A79577478}" type="presOf" srcId="{5B04A22F-785C-4B3D-8382-BABFA0C41403}" destId="{71D5950B-0292-453F-9657-76EBB5B33FE8}" srcOrd="0" destOrd="0" presId="urn:microsoft.com/office/officeart/2005/8/layout/cycle2"/>
    <dgm:cxn modelId="{96415138-DB13-4B16-AB2D-5F21E32A467D}" type="presOf" srcId="{52477876-A859-40E8-BD85-FA7E3F549924}" destId="{A7560DF0-49D3-43A0-96A7-DA3BBDE74812}" srcOrd="1" destOrd="0" presId="urn:microsoft.com/office/officeart/2005/8/layout/cycle2"/>
    <dgm:cxn modelId="{9232133F-ED57-4A67-AE26-EFAC70A4D529}" type="presOf" srcId="{C00DB698-745D-4CDC-8905-AF41DAB7E41F}" destId="{8736B293-8626-4232-89FC-7A62BE9F57BA}" srcOrd="0" destOrd="0" presId="urn:microsoft.com/office/officeart/2005/8/layout/cycle2"/>
    <dgm:cxn modelId="{C5AF9151-4B74-47AD-AC4D-D6C717A676EE}" srcId="{A00DF17E-AA3C-4DD8-8F79-E49FCCC6199C}" destId="{9BD55674-5EC2-41B8-B69B-9461265AA244}" srcOrd="1" destOrd="0" parTransId="{1CD6614D-2475-401A-9BB3-5AC0E9E8A312}" sibTransId="{C00DB698-745D-4CDC-8905-AF41DAB7E41F}"/>
    <dgm:cxn modelId="{A843C455-46DE-4DC4-BD8B-2C6B8EB814D5}" type="presOf" srcId="{B921CF4D-4F46-4884-8D35-30584C81DBB9}" destId="{96DCA257-06E7-474B-87EB-BBEA48225459}" srcOrd="1" destOrd="0" presId="urn:microsoft.com/office/officeart/2005/8/layout/cycle2"/>
    <dgm:cxn modelId="{D2B20E7E-59C8-4A08-B79D-C9C15228D073}" type="presOf" srcId="{C00DB698-745D-4CDC-8905-AF41DAB7E41F}" destId="{2620BEA5-8BA1-4919-9A49-96F079D04CF5}" srcOrd="1" destOrd="0" presId="urn:microsoft.com/office/officeart/2005/8/layout/cycle2"/>
    <dgm:cxn modelId="{05129184-BE1D-42F4-B95E-9E8A9B07C2C4}" srcId="{A00DF17E-AA3C-4DD8-8F79-E49FCCC6199C}" destId="{B32AFCF1-82A2-4FF5-985E-722DC7998D7B}" srcOrd="2" destOrd="0" parTransId="{EE7F8FA3-F491-410C-AFB7-58A47EB4709B}" sibTransId="{B921CF4D-4F46-4884-8D35-30584C81DBB9}"/>
    <dgm:cxn modelId="{C926CA85-0AD6-4D0A-85A3-4A3AE430C300}" type="presOf" srcId="{59483365-EFBE-4C66-B9BF-B5E7962C04F7}" destId="{C24485F4-4A0A-4EEE-945B-69D9A057ED04}" srcOrd="0" destOrd="0" presId="urn:microsoft.com/office/officeart/2005/8/layout/cycle2"/>
    <dgm:cxn modelId="{73269A86-B065-4C3E-BE85-8DA803433830}" srcId="{A00DF17E-AA3C-4DD8-8F79-E49FCCC6199C}" destId="{59483365-EFBE-4C66-B9BF-B5E7962C04F7}" srcOrd="4" destOrd="0" parTransId="{7AD8DF3E-217B-4C70-B351-9E777EFE1A10}" sibTransId="{5B04A22F-785C-4B3D-8382-BABFA0C41403}"/>
    <dgm:cxn modelId="{7517299F-AC38-4682-A786-7F2EDDE53825}" type="presOf" srcId="{9BD55674-5EC2-41B8-B69B-9461265AA244}" destId="{7267CA02-06B1-4826-A1E5-DE1399CACFA5}" srcOrd="0" destOrd="0" presId="urn:microsoft.com/office/officeart/2005/8/layout/cycle2"/>
    <dgm:cxn modelId="{2DE2D3BF-9926-479E-A21D-22854F27A699}" srcId="{A00DF17E-AA3C-4DD8-8F79-E49FCCC6199C}" destId="{F375609B-E5D4-40A8-A1DC-ACA43B755AFE}" srcOrd="3" destOrd="0" parTransId="{EC2347D6-EB46-4182-B56F-C651755B05AD}" sibTransId="{1E72EC31-EA45-4A4B-B1CC-9BF6DE2EE866}"/>
    <dgm:cxn modelId="{A667D3CE-6AE0-41CC-90E1-F808090528BD}" type="presOf" srcId="{5B04A22F-785C-4B3D-8382-BABFA0C41403}" destId="{81C86331-A6B4-404F-BB1A-3A7DF54E8B21}" srcOrd="1" destOrd="0" presId="urn:microsoft.com/office/officeart/2005/8/layout/cycle2"/>
    <dgm:cxn modelId="{960F13D2-ED8D-4BBF-8435-1800A7C62C63}" type="presOf" srcId="{1E72EC31-EA45-4A4B-B1CC-9BF6DE2EE866}" destId="{DE94AE40-A8E6-4355-93B8-2AEBC4E0EC4D}" srcOrd="0" destOrd="0" presId="urn:microsoft.com/office/officeart/2005/8/layout/cycle2"/>
    <dgm:cxn modelId="{3C6E84D7-F5E6-469F-98A1-B84EADAFAACA}" type="presOf" srcId="{58A1828F-9E5E-4B0E-84B4-46DE619AC8CF}" destId="{1FA7A8FE-C98E-46B0-B0E5-2411A00696A3}" srcOrd="0" destOrd="0" presId="urn:microsoft.com/office/officeart/2005/8/layout/cycle2"/>
    <dgm:cxn modelId="{97B6CFD7-4E79-4C29-8E21-C5F0196CAFA2}" srcId="{A00DF17E-AA3C-4DD8-8F79-E49FCCC6199C}" destId="{58A1828F-9E5E-4B0E-84B4-46DE619AC8CF}" srcOrd="0" destOrd="0" parTransId="{610F4C44-437B-4E16-9709-0BF994DF04C4}" sibTransId="{52477876-A859-40E8-BD85-FA7E3F549924}"/>
    <dgm:cxn modelId="{A9A336DE-C38B-42D6-9CA0-D4C9521B9AB3}" type="presOf" srcId="{52477876-A859-40E8-BD85-FA7E3F549924}" destId="{00F29C14-1DF7-4517-80C6-8AFF65C2C435}" srcOrd="0" destOrd="0" presId="urn:microsoft.com/office/officeart/2005/8/layout/cycle2"/>
    <dgm:cxn modelId="{A0F87CE7-D742-4CC3-A82E-020F6C0530EA}" type="presOf" srcId="{B32AFCF1-82A2-4FF5-985E-722DC7998D7B}" destId="{B48F52FA-3411-42C8-B634-59D8741C4FE5}" srcOrd="0" destOrd="0" presId="urn:microsoft.com/office/officeart/2005/8/layout/cycle2"/>
    <dgm:cxn modelId="{2CD1135E-EB28-4453-ADF9-93C2D664667C}" type="presParOf" srcId="{7F201C82-0266-4DF8-AE92-A3ED3A106B73}" destId="{1FA7A8FE-C98E-46B0-B0E5-2411A00696A3}" srcOrd="0" destOrd="0" presId="urn:microsoft.com/office/officeart/2005/8/layout/cycle2"/>
    <dgm:cxn modelId="{D5EB97B5-4D21-4286-A872-F0D340369863}" type="presParOf" srcId="{7F201C82-0266-4DF8-AE92-A3ED3A106B73}" destId="{00F29C14-1DF7-4517-80C6-8AFF65C2C435}" srcOrd="1" destOrd="0" presId="urn:microsoft.com/office/officeart/2005/8/layout/cycle2"/>
    <dgm:cxn modelId="{36832635-22C3-4F96-8572-22EE6ECDE241}" type="presParOf" srcId="{00F29C14-1DF7-4517-80C6-8AFF65C2C435}" destId="{A7560DF0-49D3-43A0-96A7-DA3BBDE74812}" srcOrd="0" destOrd="0" presId="urn:microsoft.com/office/officeart/2005/8/layout/cycle2"/>
    <dgm:cxn modelId="{3ECA6AFB-6F8F-40B1-8E5C-D69A173C5D32}" type="presParOf" srcId="{7F201C82-0266-4DF8-AE92-A3ED3A106B73}" destId="{7267CA02-06B1-4826-A1E5-DE1399CACFA5}" srcOrd="2" destOrd="0" presId="urn:microsoft.com/office/officeart/2005/8/layout/cycle2"/>
    <dgm:cxn modelId="{94AC4B20-D636-4039-A3D6-3F0FAB206FC5}" type="presParOf" srcId="{7F201C82-0266-4DF8-AE92-A3ED3A106B73}" destId="{8736B293-8626-4232-89FC-7A62BE9F57BA}" srcOrd="3" destOrd="0" presId="urn:microsoft.com/office/officeart/2005/8/layout/cycle2"/>
    <dgm:cxn modelId="{B5DB1EFF-0044-4A09-B6FE-E0830C9321E5}" type="presParOf" srcId="{8736B293-8626-4232-89FC-7A62BE9F57BA}" destId="{2620BEA5-8BA1-4919-9A49-96F079D04CF5}" srcOrd="0" destOrd="0" presId="urn:microsoft.com/office/officeart/2005/8/layout/cycle2"/>
    <dgm:cxn modelId="{0C440F98-A619-4FC8-80A0-CA941331F511}" type="presParOf" srcId="{7F201C82-0266-4DF8-AE92-A3ED3A106B73}" destId="{B48F52FA-3411-42C8-B634-59D8741C4FE5}" srcOrd="4" destOrd="0" presId="urn:microsoft.com/office/officeart/2005/8/layout/cycle2"/>
    <dgm:cxn modelId="{FFB7B396-0AC7-4107-AA46-D984FDEBCAE8}" type="presParOf" srcId="{7F201C82-0266-4DF8-AE92-A3ED3A106B73}" destId="{89415651-67C7-48C0-A76F-11577C021D16}" srcOrd="5" destOrd="0" presId="urn:microsoft.com/office/officeart/2005/8/layout/cycle2"/>
    <dgm:cxn modelId="{C9F2B6B5-9059-47C9-A463-E0B0231D9396}" type="presParOf" srcId="{89415651-67C7-48C0-A76F-11577C021D16}" destId="{96DCA257-06E7-474B-87EB-BBEA48225459}" srcOrd="0" destOrd="0" presId="urn:microsoft.com/office/officeart/2005/8/layout/cycle2"/>
    <dgm:cxn modelId="{FEC8414E-C8B5-4829-A71F-09EBE70E336C}" type="presParOf" srcId="{7F201C82-0266-4DF8-AE92-A3ED3A106B73}" destId="{403BD805-067F-4E0D-BB95-833F6B7E2FCC}" srcOrd="6" destOrd="0" presId="urn:microsoft.com/office/officeart/2005/8/layout/cycle2"/>
    <dgm:cxn modelId="{23BEF800-C3A6-4235-97CA-EF70876CCBD8}" type="presParOf" srcId="{7F201C82-0266-4DF8-AE92-A3ED3A106B73}" destId="{DE94AE40-A8E6-4355-93B8-2AEBC4E0EC4D}" srcOrd="7" destOrd="0" presId="urn:microsoft.com/office/officeart/2005/8/layout/cycle2"/>
    <dgm:cxn modelId="{3636DA30-DEEE-4AE2-992D-E9D7D0433FFD}" type="presParOf" srcId="{DE94AE40-A8E6-4355-93B8-2AEBC4E0EC4D}" destId="{4B55A2E4-0963-4CCA-B494-BF014EE2BF92}" srcOrd="0" destOrd="0" presId="urn:microsoft.com/office/officeart/2005/8/layout/cycle2"/>
    <dgm:cxn modelId="{35407F67-7154-46BF-B2BB-33E5BE084B66}" type="presParOf" srcId="{7F201C82-0266-4DF8-AE92-A3ED3A106B73}" destId="{C24485F4-4A0A-4EEE-945B-69D9A057ED04}" srcOrd="8" destOrd="0" presId="urn:microsoft.com/office/officeart/2005/8/layout/cycle2"/>
    <dgm:cxn modelId="{04FC8926-9222-490B-A46B-288DF41499EA}" type="presParOf" srcId="{7F201C82-0266-4DF8-AE92-A3ED3A106B73}" destId="{71D5950B-0292-453F-9657-76EBB5B33FE8}" srcOrd="9" destOrd="0" presId="urn:microsoft.com/office/officeart/2005/8/layout/cycle2"/>
    <dgm:cxn modelId="{7232D9CB-68B1-4539-B51C-DA909A9FA1E4}" type="presParOf" srcId="{71D5950B-0292-453F-9657-76EBB5B33FE8}" destId="{81C86331-A6B4-404F-BB1A-3A7DF54E8B21}" srcOrd="0" destOrd="0" presId="urn:microsoft.com/office/officeart/2005/8/layout/cycle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B7C8924-4E9F-4CA6-8790-394CBE9B45DF}" type="doc">
      <dgm:prSet loTypeId="urn:microsoft.com/office/officeart/2005/8/layout/cycle8" loCatId="cycle" qsTypeId="urn:microsoft.com/office/officeart/2005/8/quickstyle/simple1" qsCatId="simple" csTypeId="urn:microsoft.com/office/officeart/2005/8/colors/accent1_2" csCatId="accent1" phldr="1"/>
      <dgm:spPr/>
    </dgm:pt>
    <dgm:pt modelId="{10F9D3ED-815B-4A6F-93CB-6A6E2BD9EE7A}">
      <dgm:prSet phldrT="[Tekst]"/>
      <dgm:spPr>
        <a:solidFill>
          <a:schemeClr val="accent3">
            <a:lumMod val="75000"/>
          </a:schemeClr>
        </a:solidFill>
      </dgm:spPr>
      <dgm:t>
        <a:bodyPr/>
        <a:lstStyle/>
        <a:p>
          <a:r>
            <a:rPr lang="nl-NL" dirty="0"/>
            <a:t>Dirigent</a:t>
          </a:r>
        </a:p>
      </dgm:t>
    </dgm:pt>
    <dgm:pt modelId="{DFE82170-A470-4FDD-8645-219BD8E891CD}" type="parTrans" cxnId="{2405203E-03AE-4083-9D45-09F5CC291C20}">
      <dgm:prSet/>
      <dgm:spPr/>
      <dgm:t>
        <a:bodyPr/>
        <a:lstStyle/>
        <a:p>
          <a:endParaRPr lang="nl-NL"/>
        </a:p>
      </dgm:t>
    </dgm:pt>
    <dgm:pt modelId="{8A4FF456-3752-4515-9D03-3789BABCF5A9}" type="sibTrans" cxnId="{2405203E-03AE-4083-9D45-09F5CC291C20}">
      <dgm:prSet/>
      <dgm:spPr/>
      <dgm:t>
        <a:bodyPr/>
        <a:lstStyle/>
        <a:p>
          <a:endParaRPr lang="nl-NL"/>
        </a:p>
      </dgm:t>
    </dgm:pt>
    <dgm:pt modelId="{78F8804C-3B1D-4851-A3E5-0A2DEA87A171}">
      <dgm:prSet phldrT="[Tekst]"/>
      <dgm:spPr/>
      <dgm:t>
        <a:bodyPr/>
        <a:lstStyle/>
        <a:p>
          <a:r>
            <a:rPr lang="nl-NL" dirty="0"/>
            <a:t>Bestuur</a:t>
          </a:r>
        </a:p>
      </dgm:t>
    </dgm:pt>
    <dgm:pt modelId="{3B715193-D086-4CFD-AD07-2DD394014623}" type="parTrans" cxnId="{058ED59F-E36C-4FC7-A2D8-686D3B6F2720}">
      <dgm:prSet/>
      <dgm:spPr/>
      <dgm:t>
        <a:bodyPr/>
        <a:lstStyle/>
        <a:p>
          <a:endParaRPr lang="nl-NL"/>
        </a:p>
      </dgm:t>
    </dgm:pt>
    <dgm:pt modelId="{B6E68921-231D-460D-A0F3-4211A2E3980B}" type="sibTrans" cxnId="{058ED59F-E36C-4FC7-A2D8-686D3B6F2720}">
      <dgm:prSet/>
      <dgm:spPr/>
      <dgm:t>
        <a:bodyPr/>
        <a:lstStyle/>
        <a:p>
          <a:endParaRPr lang="nl-NL"/>
        </a:p>
      </dgm:t>
    </dgm:pt>
    <dgm:pt modelId="{DBD59079-454B-4E83-A753-A46A484D3B94}">
      <dgm:prSet phldrT="[Tekst]"/>
      <dgm:spPr>
        <a:solidFill>
          <a:schemeClr val="accent6">
            <a:lumMod val="75000"/>
          </a:schemeClr>
        </a:solidFill>
      </dgm:spPr>
      <dgm:t>
        <a:bodyPr/>
        <a:lstStyle/>
        <a:p>
          <a:r>
            <a:rPr lang="nl-NL" dirty="0"/>
            <a:t>Leden</a:t>
          </a:r>
        </a:p>
      </dgm:t>
    </dgm:pt>
    <dgm:pt modelId="{75950587-C7C0-46E5-A70E-BFBE26ED37A0}" type="parTrans" cxnId="{B799C748-709B-42B0-858E-18C7450B205E}">
      <dgm:prSet/>
      <dgm:spPr/>
      <dgm:t>
        <a:bodyPr/>
        <a:lstStyle/>
        <a:p>
          <a:endParaRPr lang="nl-NL"/>
        </a:p>
      </dgm:t>
    </dgm:pt>
    <dgm:pt modelId="{E22F8363-85CF-46D7-98FA-E0FC26986663}" type="sibTrans" cxnId="{B799C748-709B-42B0-858E-18C7450B205E}">
      <dgm:prSet/>
      <dgm:spPr/>
      <dgm:t>
        <a:bodyPr/>
        <a:lstStyle/>
        <a:p>
          <a:endParaRPr lang="nl-NL"/>
        </a:p>
      </dgm:t>
    </dgm:pt>
    <dgm:pt modelId="{31DD5820-402C-48A7-AFF5-6FBA309E0E22}" type="pres">
      <dgm:prSet presAssocID="{CB7C8924-4E9F-4CA6-8790-394CBE9B45DF}" presName="compositeShape" presStyleCnt="0">
        <dgm:presLayoutVars>
          <dgm:chMax val="7"/>
          <dgm:dir/>
          <dgm:resizeHandles val="exact"/>
        </dgm:presLayoutVars>
      </dgm:prSet>
      <dgm:spPr/>
    </dgm:pt>
    <dgm:pt modelId="{83C3720F-A3B6-419F-86C4-CB5171205435}" type="pres">
      <dgm:prSet presAssocID="{CB7C8924-4E9F-4CA6-8790-394CBE9B45DF}" presName="wedge1" presStyleLbl="node1" presStyleIdx="0" presStyleCnt="3"/>
      <dgm:spPr/>
    </dgm:pt>
    <dgm:pt modelId="{429EC38D-5C6C-42ED-B54A-54C94CF050C8}" type="pres">
      <dgm:prSet presAssocID="{CB7C8924-4E9F-4CA6-8790-394CBE9B45DF}" presName="dummy1a" presStyleCnt="0"/>
      <dgm:spPr/>
    </dgm:pt>
    <dgm:pt modelId="{F4681FEE-B383-4FEC-A2DF-49BA1881749A}" type="pres">
      <dgm:prSet presAssocID="{CB7C8924-4E9F-4CA6-8790-394CBE9B45DF}" presName="dummy1b" presStyleCnt="0"/>
      <dgm:spPr/>
    </dgm:pt>
    <dgm:pt modelId="{97A480B7-A6C5-4903-AB8A-35D5DB8F6B52}" type="pres">
      <dgm:prSet presAssocID="{CB7C8924-4E9F-4CA6-8790-394CBE9B45DF}" presName="wedge1Tx" presStyleLbl="node1" presStyleIdx="0" presStyleCnt="3">
        <dgm:presLayoutVars>
          <dgm:chMax val="0"/>
          <dgm:chPref val="0"/>
          <dgm:bulletEnabled val="1"/>
        </dgm:presLayoutVars>
      </dgm:prSet>
      <dgm:spPr/>
    </dgm:pt>
    <dgm:pt modelId="{7ED69B1C-4E6C-4D7D-8963-6E69673300E3}" type="pres">
      <dgm:prSet presAssocID="{CB7C8924-4E9F-4CA6-8790-394CBE9B45DF}" presName="wedge2" presStyleLbl="node1" presStyleIdx="1" presStyleCnt="3"/>
      <dgm:spPr/>
    </dgm:pt>
    <dgm:pt modelId="{44B74816-3C99-4137-BA14-94FF11BDD387}" type="pres">
      <dgm:prSet presAssocID="{CB7C8924-4E9F-4CA6-8790-394CBE9B45DF}" presName="dummy2a" presStyleCnt="0"/>
      <dgm:spPr/>
    </dgm:pt>
    <dgm:pt modelId="{3154574B-8DC9-4EA3-8AB5-9F03437A5275}" type="pres">
      <dgm:prSet presAssocID="{CB7C8924-4E9F-4CA6-8790-394CBE9B45DF}" presName="dummy2b" presStyleCnt="0"/>
      <dgm:spPr/>
    </dgm:pt>
    <dgm:pt modelId="{A46C8235-1801-42FC-AF47-E9F1169ED7F3}" type="pres">
      <dgm:prSet presAssocID="{CB7C8924-4E9F-4CA6-8790-394CBE9B45DF}" presName="wedge2Tx" presStyleLbl="node1" presStyleIdx="1" presStyleCnt="3">
        <dgm:presLayoutVars>
          <dgm:chMax val="0"/>
          <dgm:chPref val="0"/>
          <dgm:bulletEnabled val="1"/>
        </dgm:presLayoutVars>
      </dgm:prSet>
      <dgm:spPr/>
    </dgm:pt>
    <dgm:pt modelId="{8E6F0021-A366-43BC-8E09-D278D2F08BA2}" type="pres">
      <dgm:prSet presAssocID="{CB7C8924-4E9F-4CA6-8790-394CBE9B45DF}" presName="wedge3" presStyleLbl="node1" presStyleIdx="2" presStyleCnt="3"/>
      <dgm:spPr/>
    </dgm:pt>
    <dgm:pt modelId="{95008035-C84E-4CE3-9F91-DA18B1B5A636}" type="pres">
      <dgm:prSet presAssocID="{CB7C8924-4E9F-4CA6-8790-394CBE9B45DF}" presName="dummy3a" presStyleCnt="0"/>
      <dgm:spPr/>
    </dgm:pt>
    <dgm:pt modelId="{64F706E7-8D7A-459E-B34C-DB2FEC4CFCD4}" type="pres">
      <dgm:prSet presAssocID="{CB7C8924-4E9F-4CA6-8790-394CBE9B45DF}" presName="dummy3b" presStyleCnt="0"/>
      <dgm:spPr/>
    </dgm:pt>
    <dgm:pt modelId="{3A87B6E8-D6D1-4B89-B30D-4C4696339716}" type="pres">
      <dgm:prSet presAssocID="{CB7C8924-4E9F-4CA6-8790-394CBE9B45DF}" presName="wedge3Tx" presStyleLbl="node1" presStyleIdx="2" presStyleCnt="3">
        <dgm:presLayoutVars>
          <dgm:chMax val="0"/>
          <dgm:chPref val="0"/>
          <dgm:bulletEnabled val="1"/>
        </dgm:presLayoutVars>
      </dgm:prSet>
      <dgm:spPr/>
    </dgm:pt>
    <dgm:pt modelId="{BB0B2CF6-86BA-4273-97EC-602C648B28DE}" type="pres">
      <dgm:prSet presAssocID="{8A4FF456-3752-4515-9D03-3789BABCF5A9}" presName="arrowWedge1" presStyleLbl="fgSibTrans2D1" presStyleIdx="0" presStyleCnt="3"/>
      <dgm:spPr>
        <a:solidFill>
          <a:schemeClr val="tx2">
            <a:lumMod val="75000"/>
          </a:schemeClr>
        </a:solidFill>
      </dgm:spPr>
    </dgm:pt>
    <dgm:pt modelId="{56F6FA5D-2DB4-4539-B6FE-86FC60C7E6B1}" type="pres">
      <dgm:prSet presAssocID="{B6E68921-231D-460D-A0F3-4211A2E3980B}" presName="arrowWedge2" presStyleLbl="fgSibTrans2D1" presStyleIdx="1" presStyleCnt="3"/>
      <dgm:spPr>
        <a:solidFill>
          <a:schemeClr val="tx2">
            <a:lumMod val="75000"/>
          </a:schemeClr>
        </a:solidFill>
      </dgm:spPr>
    </dgm:pt>
    <dgm:pt modelId="{7D59E492-7E20-4C8C-91A5-912A082C3F87}" type="pres">
      <dgm:prSet presAssocID="{E22F8363-85CF-46D7-98FA-E0FC26986663}" presName="arrowWedge3" presStyleLbl="fgSibTrans2D1" presStyleIdx="2" presStyleCnt="3"/>
      <dgm:spPr>
        <a:solidFill>
          <a:schemeClr val="tx2">
            <a:lumMod val="75000"/>
          </a:schemeClr>
        </a:solidFill>
      </dgm:spPr>
    </dgm:pt>
  </dgm:ptLst>
  <dgm:cxnLst>
    <dgm:cxn modelId="{2405203E-03AE-4083-9D45-09F5CC291C20}" srcId="{CB7C8924-4E9F-4CA6-8790-394CBE9B45DF}" destId="{10F9D3ED-815B-4A6F-93CB-6A6E2BD9EE7A}" srcOrd="0" destOrd="0" parTransId="{DFE82170-A470-4FDD-8645-219BD8E891CD}" sibTransId="{8A4FF456-3752-4515-9D03-3789BABCF5A9}"/>
    <dgm:cxn modelId="{610DE73E-6545-4699-9E07-33335762353C}" type="presOf" srcId="{CB7C8924-4E9F-4CA6-8790-394CBE9B45DF}" destId="{31DD5820-402C-48A7-AFF5-6FBA309E0E22}" srcOrd="0" destOrd="0" presId="urn:microsoft.com/office/officeart/2005/8/layout/cycle8"/>
    <dgm:cxn modelId="{B5B21E64-F03D-40D0-8FE3-90FF20E13377}" type="presOf" srcId="{10F9D3ED-815B-4A6F-93CB-6A6E2BD9EE7A}" destId="{83C3720F-A3B6-419F-86C4-CB5171205435}" srcOrd="0" destOrd="0" presId="urn:microsoft.com/office/officeart/2005/8/layout/cycle8"/>
    <dgm:cxn modelId="{B799C748-709B-42B0-858E-18C7450B205E}" srcId="{CB7C8924-4E9F-4CA6-8790-394CBE9B45DF}" destId="{DBD59079-454B-4E83-A753-A46A484D3B94}" srcOrd="2" destOrd="0" parTransId="{75950587-C7C0-46E5-A70E-BFBE26ED37A0}" sibTransId="{E22F8363-85CF-46D7-98FA-E0FC26986663}"/>
    <dgm:cxn modelId="{FB39887F-AB8D-4214-8AC5-6699D431C911}" type="presOf" srcId="{10F9D3ED-815B-4A6F-93CB-6A6E2BD9EE7A}" destId="{97A480B7-A6C5-4903-AB8A-35D5DB8F6B52}" srcOrd="1" destOrd="0" presId="urn:microsoft.com/office/officeart/2005/8/layout/cycle8"/>
    <dgm:cxn modelId="{B2CC6798-4073-4E4A-98BA-6B91061EB2E7}" type="presOf" srcId="{78F8804C-3B1D-4851-A3E5-0A2DEA87A171}" destId="{A46C8235-1801-42FC-AF47-E9F1169ED7F3}" srcOrd="1" destOrd="0" presId="urn:microsoft.com/office/officeart/2005/8/layout/cycle8"/>
    <dgm:cxn modelId="{058ED59F-E36C-4FC7-A2D8-686D3B6F2720}" srcId="{CB7C8924-4E9F-4CA6-8790-394CBE9B45DF}" destId="{78F8804C-3B1D-4851-A3E5-0A2DEA87A171}" srcOrd="1" destOrd="0" parTransId="{3B715193-D086-4CFD-AD07-2DD394014623}" sibTransId="{B6E68921-231D-460D-A0F3-4211A2E3980B}"/>
    <dgm:cxn modelId="{53D62CBE-58DA-4A87-AA1A-5A9E90899153}" type="presOf" srcId="{78F8804C-3B1D-4851-A3E5-0A2DEA87A171}" destId="{7ED69B1C-4E6C-4D7D-8963-6E69673300E3}" srcOrd="0" destOrd="0" presId="urn:microsoft.com/office/officeart/2005/8/layout/cycle8"/>
    <dgm:cxn modelId="{0B6B24C2-EA1E-4149-8817-7C01CDF9A0FD}" type="presOf" srcId="{DBD59079-454B-4E83-A753-A46A484D3B94}" destId="{3A87B6E8-D6D1-4B89-B30D-4C4696339716}" srcOrd="1" destOrd="0" presId="urn:microsoft.com/office/officeart/2005/8/layout/cycle8"/>
    <dgm:cxn modelId="{F7D07CFA-FD45-4F6A-9A4B-5E13482D7300}" type="presOf" srcId="{DBD59079-454B-4E83-A753-A46A484D3B94}" destId="{8E6F0021-A366-43BC-8E09-D278D2F08BA2}" srcOrd="0" destOrd="0" presId="urn:microsoft.com/office/officeart/2005/8/layout/cycle8"/>
    <dgm:cxn modelId="{F86B86B6-D143-402D-94E8-9BEA77C79B47}" type="presParOf" srcId="{31DD5820-402C-48A7-AFF5-6FBA309E0E22}" destId="{83C3720F-A3B6-419F-86C4-CB5171205435}" srcOrd="0" destOrd="0" presId="urn:microsoft.com/office/officeart/2005/8/layout/cycle8"/>
    <dgm:cxn modelId="{479E6F67-7132-40F9-8FA0-4D3DCD973F66}" type="presParOf" srcId="{31DD5820-402C-48A7-AFF5-6FBA309E0E22}" destId="{429EC38D-5C6C-42ED-B54A-54C94CF050C8}" srcOrd="1" destOrd="0" presId="urn:microsoft.com/office/officeart/2005/8/layout/cycle8"/>
    <dgm:cxn modelId="{721A8F7D-A317-4D5E-9D9E-1ED2FECE86CA}" type="presParOf" srcId="{31DD5820-402C-48A7-AFF5-6FBA309E0E22}" destId="{F4681FEE-B383-4FEC-A2DF-49BA1881749A}" srcOrd="2" destOrd="0" presId="urn:microsoft.com/office/officeart/2005/8/layout/cycle8"/>
    <dgm:cxn modelId="{0EAFF4AE-D91F-4A29-A920-737DDE5D62A2}" type="presParOf" srcId="{31DD5820-402C-48A7-AFF5-6FBA309E0E22}" destId="{97A480B7-A6C5-4903-AB8A-35D5DB8F6B52}" srcOrd="3" destOrd="0" presId="urn:microsoft.com/office/officeart/2005/8/layout/cycle8"/>
    <dgm:cxn modelId="{DEC60236-0C56-4DEF-80E2-B9C61A596397}" type="presParOf" srcId="{31DD5820-402C-48A7-AFF5-6FBA309E0E22}" destId="{7ED69B1C-4E6C-4D7D-8963-6E69673300E3}" srcOrd="4" destOrd="0" presId="urn:microsoft.com/office/officeart/2005/8/layout/cycle8"/>
    <dgm:cxn modelId="{879E7B4E-FD8C-49F8-BD37-5583F8FCA10F}" type="presParOf" srcId="{31DD5820-402C-48A7-AFF5-6FBA309E0E22}" destId="{44B74816-3C99-4137-BA14-94FF11BDD387}" srcOrd="5" destOrd="0" presId="urn:microsoft.com/office/officeart/2005/8/layout/cycle8"/>
    <dgm:cxn modelId="{FF17231E-B206-4405-9A91-4DE3CDBD4183}" type="presParOf" srcId="{31DD5820-402C-48A7-AFF5-6FBA309E0E22}" destId="{3154574B-8DC9-4EA3-8AB5-9F03437A5275}" srcOrd="6" destOrd="0" presId="urn:microsoft.com/office/officeart/2005/8/layout/cycle8"/>
    <dgm:cxn modelId="{9295088F-ECAC-4B20-AB22-F66DDA6C1367}" type="presParOf" srcId="{31DD5820-402C-48A7-AFF5-6FBA309E0E22}" destId="{A46C8235-1801-42FC-AF47-E9F1169ED7F3}" srcOrd="7" destOrd="0" presId="urn:microsoft.com/office/officeart/2005/8/layout/cycle8"/>
    <dgm:cxn modelId="{A7C18C33-1178-4AD7-8FDF-87195DB804FB}" type="presParOf" srcId="{31DD5820-402C-48A7-AFF5-6FBA309E0E22}" destId="{8E6F0021-A366-43BC-8E09-D278D2F08BA2}" srcOrd="8" destOrd="0" presId="urn:microsoft.com/office/officeart/2005/8/layout/cycle8"/>
    <dgm:cxn modelId="{F5F2B8DD-79E7-4601-89B9-CD1D0D614441}" type="presParOf" srcId="{31DD5820-402C-48A7-AFF5-6FBA309E0E22}" destId="{95008035-C84E-4CE3-9F91-DA18B1B5A636}" srcOrd="9" destOrd="0" presId="urn:microsoft.com/office/officeart/2005/8/layout/cycle8"/>
    <dgm:cxn modelId="{87272BAD-F6FA-4235-91B5-7E4DA7A5D4F0}" type="presParOf" srcId="{31DD5820-402C-48A7-AFF5-6FBA309E0E22}" destId="{64F706E7-8D7A-459E-B34C-DB2FEC4CFCD4}" srcOrd="10" destOrd="0" presId="urn:microsoft.com/office/officeart/2005/8/layout/cycle8"/>
    <dgm:cxn modelId="{608D8E21-0D16-4EF7-B61F-86E02169186F}" type="presParOf" srcId="{31DD5820-402C-48A7-AFF5-6FBA309E0E22}" destId="{3A87B6E8-D6D1-4B89-B30D-4C4696339716}" srcOrd="11" destOrd="0" presId="urn:microsoft.com/office/officeart/2005/8/layout/cycle8"/>
    <dgm:cxn modelId="{0782B4E5-C292-441A-B848-E7CB84FFE11D}" type="presParOf" srcId="{31DD5820-402C-48A7-AFF5-6FBA309E0E22}" destId="{BB0B2CF6-86BA-4273-97EC-602C648B28DE}" srcOrd="12" destOrd="0" presId="urn:microsoft.com/office/officeart/2005/8/layout/cycle8"/>
    <dgm:cxn modelId="{DC7948B0-E1C1-4187-B1FD-AA6927327DB3}" type="presParOf" srcId="{31DD5820-402C-48A7-AFF5-6FBA309E0E22}" destId="{56F6FA5D-2DB4-4539-B6FE-86FC60C7E6B1}" srcOrd="13" destOrd="0" presId="urn:microsoft.com/office/officeart/2005/8/layout/cycle8"/>
    <dgm:cxn modelId="{534AB5AE-99B4-4F94-950A-00A610989C12}" type="presParOf" srcId="{31DD5820-402C-48A7-AFF5-6FBA309E0E22}" destId="{7D59E492-7E20-4C8C-91A5-912A082C3F87}" srcOrd="14" destOrd="0" presId="urn:microsoft.com/office/officeart/2005/8/layout/cycle8"/>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C3720F-A3B6-419F-86C4-CB5171205435}">
      <dsp:nvSpPr>
        <dsp:cNvPr id="0" name=""/>
        <dsp:cNvSpPr/>
      </dsp:nvSpPr>
      <dsp:spPr>
        <a:xfrm>
          <a:off x="1405287" y="290192"/>
          <a:ext cx="3750174" cy="3750174"/>
        </a:xfrm>
        <a:prstGeom prst="pie">
          <a:avLst>
            <a:gd name="adj1" fmla="val 16200000"/>
            <a:gd name="adj2" fmla="val 1800000"/>
          </a:avLst>
        </a:prstGeom>
        <a:solidFill>
          <a:schemeClr val="accent3">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r>
            <a:rPr lang="nl-NL" sz="3000" kern="1200" dirty="0"/>
            <a:t>Dirigent</a:t>
          </a:r>
        </a:p>
      </dsp:txBody>
      <dsp:txXfrm>
        <a:off x="3381719" y="1084872"/>
        <a:ext cx="1339348" cy="1116123"/>
      </dsp:txXfrm>
    </dsp:sp>
    <dsp:sp modelId="{7ED69B1C-4E6C-4D7D-8963-6E69673300E3}">
      <dsp:nvSpPr>
        <dsp:cNvPr id="0" name=""/>
        <dsp:cNvSpPr/>
      </dsp:nvSpPr>
      <dsp:spPr>
        <a:xfrm>
          <a:off x="1328052" y="424126"/>
          <a:ext cx="3750174" cy="3750174"/>
        </a:xfrm>
        <a:prstGeom prst="pie">
          <a:avLst>
            <a:gd name="adj1" fmla="val 1800000"/>
            <a:gd name="adj2" fmla="val 90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r>
            <a:rPr lang="nl-NL" sz="3000" kern="1200" dirty="0"/>
            <a:t>Bestuur</a:t>
          </a:r>
        </a:p>
      </dsp:txBody>
      <dsp:txXfrm>
        <a:off x="2220950" y="2857276"/>
        <a:ext cx="2009022" cy="982188"/>
      </dsp:txXfrm>
    </dsp:sp>
    <dsp:sp modelId="{8E6F0021-A366-43BC-8E09-D278D2F08BA2}">
      <dsp:nvSpPr>
        <dsp:cNvPr id="0" name=""/>
        <dsp:cNvSpPr/>
      </dsp:nvSpPr>
      <dsp:spPr>
        <a:xfrm>
          <a:off x="1250816" y="290192"/>
          <a:ext cx="3750174" cy="3750174"/>
        </a:xfrm>
        <a:prstGeom prst="pie">
          <a:avLst>
            <a:gd name="adj1" fmla="val 9000000"/>
            <a:gd name="adj2" fmla="val 16200000"/>
          </a:avLst>
        </a:prstGeom>
        <a:solidFill>
          <a:schemeClr val="accent6">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r>
            <a:rPr lang="nl-NL" sz="3000" kern="1200" dirty="0"/>
            <a:t>Leden</a:t>
          </a:r>
        </a:p>
      </dsp:txBody>
      <dsp:txXfrm>
        <a:off x="1685211" y="1084872"/>
        <a:ext cx="1339348" cy="1116123"/>
      </dsp:txXfrm>
    </dsp:sp>
    <dsp:sp modelId="{BB0B2CF6-86BA-4273-97EC-602C648B28DE}">
      <dsp:nvSpPr>
        <dsp:cNvPr id="0" name=""/>
        <dsp:cNvSpPr/>
      </dsp:nvSpPr>
      <dsp:spPr>
        <a:xfrm>
          <a:off x="1173443" y="58038"/>
          <a:ext cx="4214482" cy="4214482"/>
        </a:xfrm>
        <a:prstGeom prst="circularArrow">
          <a:avLst>
            <a:gd name="adj1" fmla="val 5085"/>
            <a:gd name="adj2" fmla="val 327528"/>
            <a:gd name="adj3" fmla="val 1472472"/>
            <a:gd name="adj4" fmla="val 16199432"/>
            <a:gd name="adj5" fmla="val 5932"/>
          </a:avLst>
        </a:prstGeom>
        <a:solidFill>
          <a:schemeClr val="tx2">
            <a:lumMod val="75000"/>
          </a:schemeClr>
        </a:solidFill>
        <a:ln>
          <a:noFill/>
        </a:ln>
        <a:effectLst/>
      </dsp:spPr>
      <dsp:style>
        <a:lnRef idx="0">
          <a:scrgbClr r="0" g="0" b="0"/>
        </a:lnRef>
        <a:fillRef idx="1">
          <a:scrgbClr r="0" g="0" b="0"/>
        </a:fillRef>
        <a:effectRef idx="0">
          <a:scrgbClr r="0" g="0" b="0"/>
        </a:effectRef>
        <a:fontRef idx="minor">
          <a:schemeClr val="lt1"/>
        </a:fontRef>
      </dsp:style>
    </dsp:sp>
    <dsp:sp modelId="{56F6FA5D-2DB4-4539-B6FE-86FC60C7E6B1}">
      <dsp:nvSpPr>
        <dsp:cNvPr id="0" name=""/>
        <dsp:cNvSpPr/>
      </dsp:nvSpPr>
      <dsp:spPr>
        <a:xfrm>
          <a:off x="1095898" y="191736"/>
          <a:ext cx="4214482" cy="4214482"/>
        </a:xfrm>
        <a:prstGeom prst="circularArrow">
          <a:avLst>
            <a:gd name="adj1" fmla="val 5085"/>
            <a:gd name="adj2" fmla="val 327528"/>
            <a:gd name="adj3" fmla="val 8671970"/>
            <a:gd name="adj4" fmla="val 1800502"/>
            <a:gd name="adj5" fmla="val 5932"/>
          </a:avLst>
        </a:prstGeom>
        <a:solidFill>
          <a:schemeClr val="tx2">
            <a:lumMod val="75000"/>
          </a:schemeClr>
        </a:solidFill>
        <a:ln>
          <a:noFill/>
        </a:ln>
        <a:effectLst/>
      </dsp:spPr>
      <dsp:style>
        <a:lnRef idx="0">
          <a:scrgbClr r="0" g="0" b="0"/>
        </a:lnRef>
        <a:fillRef idx="1">
          <a:scrgbClr r="0" g="0" b="0"/>
        </a:fillRef>
        <a:effectRef idx="0">
          <a:scrgbClr r="0" g="0" b="0"/>
        </a:effectRef>
        <a:fontRef idx="minor">
          <a:schemeClr val="lt1"/>
        </a:fontRef>
      </dsp:style>
    </dsp:sp>
    <dsp:sp modelId="{7D59E492-7E20-4C8C-91A5-912A082C3F87}">
      <dsp:nvSpPr>
        <dsp:cNvPr id="0" name=""/>
        <dsp:cNvSpPr/>
      </dsp:nvSpPr>
      <dsp:spPr>
        <a:xfrm>
          <a:off x="1018353" y="58038"/>
          <a:ext cx="4214482" cy="4214482"/>
        </a:xfrm>
        <a:prstGeom prst="circularArrow">
          <a:avLst>
            <a:gd name="adj1" fmla="val 5085"/>
            <a:gd name="adj2" fmla="val 327528"/>
            <a:gd name="adj3" fmla="val 15873039"/>
            <a:gd name="adj4" fmla="val 9000000"/>
            <a:gd name="adj5" fmla="val 5932"/>
          </a:avLst>
        </a:prstGeom>
        <a:solidFill>
          <a:schemeClr val="tx2">
            <a:lumMod val="7500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A7A8FE-C98E-46B0-B0E5-2411A00696A3}">
      <dsp:nvSpPr>
        <dsp:cNvPr id="0" name=""/>
        <dsp:cNvSpPr/>
      </dsp:nvSpPr>
      <dsp:spPr>
        <a:xfrm>
          <a:off x="3546081" y="636"/>
          <a:ext cx="1487133" cy="1487133"/>
        </a:xfrm>
        <a:prstGeom prst="ellipse">
          <a:avLst/>
        </a:prstGeom>
        <a:solidFill>
          <a:schemeClr val="accent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nl-NL" sz="1600" kern="1200" dirty="0"/>
            <a:t>Verandering repertoire</a:t>
          </a:r>
        </a:p>
      </dsp:txBody>
      <dsp:txXfrm>
        <a:off x="3763867" y="218422"/>
        <a:ext cx="1051561" cy="1051561"/>
      </dsp:txXfrm>
    </dsp:sp>
    <dsp:sp modelId="{00F29C14-1DF7-4517-80C6-8AFF65C2C435}">
      <dsp:nvSpPr>
        <dsp:cNvPr id="0" name=""/>
        <dsp:cNvSpPr/>
      </dsp:nvSpPr>
      <dsp:spPr>
        <a:xfrm rot="2160000">
          <a:off x="4986251" y="1143029"/>
          <a:ext cx="395482" cy="501907"/>
        </a:xfrm>
        <a:prstGeom prst="rightArrow">
          <a:avLst>
            <a:gd name="adj1" fmla="val 60000"/>
            <a:gd name="adj2" fmla="val 50000"/>
          </a:avLst>
        </a:prstGeom>
        <a:solidFill>
          <a:schemeClr val="tx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nl-NL" sz="2100" kern="1200"/>
        </a:p>
      </dsp:txBody>
      <dsp:txXfrm>
        <a:off x="4997581" y="1208541"/>
        <a:ext cx="276837" cy="301145"/>
      </dsp:txXfrm>
    </dsp:sp>
    <dsp:sp modelId="{7267CA02-06B1-4826-A1E5-DE1399CACFA5}">
      <dsp:nvSpPr>
        <dsp:cNvPr id="0" name=""/>
        <dsp:cNvSpPr/>
      </dsp:nvSpPr>
      <dsp:spPr>
        <a:xfrm>
          <a:off x="5352880" y="1313353"/>
          <a:ext cx="1487133" cy="1487133"/>
        </a:xfrm>
        <a:prstGeom prst="ellipse">
          <a:avLst/>
        </a:prstGeom>
        <a:solidFill>
          <a:schemeClr val="accent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nl-NL" sz="1600" kern="1200" dirty="0"/>
            <a:t>Verbeteren kwaliteit</a:t>
          </a:r>
        </a:p>
      </dsp:txBody>
      <dsp:txXfrm>
        <a:off x="5570666" y="1531139"/>
        <a:ext cx="1051561" cy="1051561"/>
      </dsp:txXfrm>
    </dsp:sp>
    <dsp:sp modelId="{8736B293-8626-4232-89FC-7A62BE9F57BA}">
      <dsp:nvSpPr>
        <dsp:cNvPr id="0" name=""/>
        <dsp:cNvSpPr/>
      </dsp:nvSpPr>
      <dsp:spPr>
        <a:xfrm rot="6480000">
          <a:off x="5557097" y="2857331"/>
          <a:ext cx="395482" cy="501907"/>
        </a:xfrm>
        <a:prstGeom prst="rightArrow">
          <a:avLst>
            <a:gd name="adj1" fmla="val 60000"/>
            <a:gd name="adj2" fmla="val 50000"/>
          </a:avLst>
        </a:prstGeom>
        <a:solidFill>
          <a:schemeClr val="tx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nl-NL" sz="2100" kern="1200"/>
        </a:p>
      </dsp:txBody>
      <dsp:txXfrm rot="10800000">
        <a:off x="5634751" y="2901293"/>
        <a:ext cx="276837" cy="301145"/>
      </dsp:txXfrm>
    </dsp:sp>
    <dsp:sp modelId="{B48F52FA-3411-42C8-B634-59D8741C4FE5}">
      <dsp:nvSpPr>
        <dsp:cNvPr id="0" name=""/>
        <dsp:cNvSpPr/>
      </dsp:nvSpPr>
      <dsp:spPr>
        <a:xfrm>
          <a:off x="4662744" y="3437373"/>
          <a:ext cx="1487133" cy="1487133"/>
        </a:xfrm>
        <a:prstGeom prst="ellipse">
          <a:avLst/>
        </a:prstGeom>
        <a:solidFill>
          <a:schemeClr val="accent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nl-NL" sz="1600" kern="1200" dirty="0" err="1"/>
            <a:t>Aantrek-kelijke</a:t>
          </a:r>
          <a:r>
            <a:rPr lang="nl-NL" sz="1600" kern="1200" dirty="0"/>
            <a:t> presentatie</a:t>
          </a:r>
        </a:p>
      </dsp:txBody>
      <dsp:txXfrm>
        <a:off x="4880530" y="3655159"/>
        <a:ext cx="1051561" cy="1051561"/>
      </dsp:txXfrm>
    </dsp:sp>
    <dsp:sp modelId="{89415651-67C7-48C0-A76F-11577C021D16}">
      <dsp:nvSpPr>
        <dsp:cNvPr id="0" name=""/>
        <dsp:cNvSpPr/>
      </dsp:nvSpPr>
      <dsp:spPr>
        <a:xfrm rot="10800000">
          <a:off x="4103099" y="3929986"/>
          <a:ext cx="395482" cy="501907"/>
        </a:xfrm>
        <a:prstGeom prst="rightArrow">
          <a:avLst>
            <a:gd name="adj1" fmla="val 60000"/>
            <a:gd name="adj2" fmla="val 50000"/>
          </a:avLst>
        </a:prstGeom>
        <a:solidFill>
          <a:schemeClr val="tx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nl-NL" sz="2100" kern="1200"/>
        </a:p>
      </dsp:txBody>
      <dsp:txXfrm rot="10800000">
        <a:off x="4221744" y="4030367"/>
        <a:ext cx="276837" cy="301145"/>
      </dsp:txXfrm>
    </dsp:sp>
    <dsp:sp modelId="{403BD805-067F-4E0D-BB95-833F6B7E2FCC}">
      <dsp:nvSpPr>
        <dsp:cNvPr id="0" name=""/>
        <dsp:cNvSpPr/>
      </dsp:nvSpPr>
      <dsp:spPr>
        <a:xfrm>
          <a:off x="2429417" y="3437373"/>
          <a:ext cx="1487133" cy="1487133"/>
        </a:xfrm>
        <a:prstGeom prst="ellipse">
          <a:avLst/>
        </a:prstGeom>
        <a:solidFill>
          <a:schemeClr val="accent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nl-NL" sz="1800" kern="1200" dirty="0"/>
            <a:t>Breder publiek bereiken</a:t>
          </a:r>
        </a:p>
      </dsp:txBody>
      <dsp:txXfrm>
        <a:off x="2647203" y="3655159"/>
        <a:ext cx="1051561" cy="1051561"/>
      </dsp:txXfrm>
    </dsp:sp>
    <dsp:sp modelId="{DE94AE40-A8E6-4355-93B8-2AEBC4E0EC4D}">
      <dsp:nvSpPr>
        <dsp:cNvPr id="0" name=""/>
        <dsp:cNvSpPr/>
      </dsp:nvSpPr>
      <dsp:spPr>
        <a:xfrm rot="15120000">
          <a:off x="2633634" y="2878621"/>
          <a:ext cx="395482" cy="501907"/>
        </a:xfrm>
        <a:prstGeom prst="rightArrow">
          <a:avLst>
            <a:gd name="adj1" fmla="val 60000"/>
            <a:gd name="adj2" fmla="val 50000"/>
          </a:avLst>
        </a:prstGeom>
        <a:solidFill>
          <a:schemeClr val="tx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nl-NL" sz="2100" kern="1200"/>
        </a:p>
      </dsp:txBody>
      <dsp:txXfrm rot="10800000">
        <a:off x="2711288" y="3035421"/>
        <a:ext cx="276837" cy="301145"/>
      </dsp:txXfrm>
    </dsp:sp>
    <dsp:sp modelId="{C24485F4-4A0A-4EEE-945B-69D9A057ED04}">
      <dsp:nvSpPr>
        <dsp:cNvPr id="0" name=""/>
        <dsp:cNvSpPr/>
      </dsp:nvSpPr>
      <dsp:spPr>
        <a:xfrm>
          <a:off x="1739281" y="1313353"/>
          <a:ext cx="1487133" cy="1487133"/>
        </a:xfrm>
        <a:prstGeom prst="ellipse">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nl-NL" sz="1600" kern="1200" dirty="0" err="1"/>
            <a:t>Naams-bekendheid</a:t>
          </a:r>
          <a:r>
            <a:rPr lang="nl-NL" sz="1600" kern="1200" dirty="0"/>
            <a:t> vergroten</a:t>
          </a:r>
        </a:p>
      </dsp:txBody>
      <dsp:txXfrm>
        <a:off x="1957067" y="1531139"/>
        <a:ext cx="1051561" cy="1051561"/>
      </dsp:txXfrm>
    </dsp:sp>
    <dsp:sp modelId="{71D5950B-0292-453F-9657-76EBB5B33FE8}">
      <dsp:nvSpPr>
        <dsp:cNvPr id="0" name=""/>
        <dsp:cNvSpPr/>
      </dsp:nvSpPr>
      <dsp:spPr>
        <a:xfrm rot="19440000">
          <a:off x="3179451" y="1156187"/>
          <a:ext cx="395482" cy="501907"/>
        </a:xfrm>
        <a:prstGeom prst="rightArrow">
          <a:avLst>
            <a:gd name="adj1" fmla="val 60000"/>
            <a:gd name="adj2" fmla="val 50000"/>
          </a:avLst>
        </a:prstGeom>
        <a:solidFill>
          <a:schemeClr val="tx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nl-NL" sz="2100" kern="1200"/>
        </a:p>
      </dsp:txBody>
      <dsp:txXfrm>
        <a:off x="3190781" y="1291437"/>
        <a:ext cx="276837" cy="30114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C3720F-A3B6-419F-86C4-CB5171205435}">
      <dsp:nvSpPr>
        <dsp:cNvPr id="0" name=""/>
        <dsp:cNvSpPr/>
      </dsp:nvSpPr>
      <dsp:spPr>
        <a:xfrm>
          <a:off x="1140219" y="257428"/>
          <a:ext cx="3326767" cy="3326767"/>
        </a:xfrm>
        <a:prstGeom prst="pie">
          <a:avLst>
            <a:gd name="adj1" fmla="val 16200000"/>
            <a:gd name="adj2" fmla="val 1800000"/>
          </a:avLst>
        </a:prstGeom>
        <a:solidFill>
          <a:schemeClr val="accent3">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r>
            <a:rPr lang="nl-NL" sz="2700" kern="1200" dirty="0"/>
            <a:t>Dirigent</a:t>
          </a:r>
        </a:p>
      </dsp:txBody>
      <dsp:txXfrm>
        <a:off x="2893505" y="962386"/>
        <a:ext cx="1188131" cy="990109"/>
      </dsp:txXfrm>
    </dsp:sp>
    <dsp:sp modelId="{7ED69B1C-4E6C-4D7D-8963-6E69673300E3}">
      <dsp:nvSpPr>
        <dsp:cNvPr id="0" name=""/>
        <dsp:cNvSpPr/>
      </dsp:nvSpPr>
      <dsp:spPr>
        <a:xfrm>
          <a:off x="1071703" y="376241"/>
          <a:ext cx="3326767" cy="3326767"/>
        </a:xfrm>
        <a:prstGeom prst="pie">
          <a:avLst>
            <a:gd name="adj1" fmla="val 1800000"/>
            <a:gd name="adj2" fmla="val 90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r>
            <a:rPr lang="nl-NL" sz="2700" kern="1200" dirty="0"/>
            <a:t>Bestuur</a:t>
          </a:r>
        </a:p>
      </dsp:txBody>
      <dsp:txXfrm>
        <a:off x="1863791" y="2534680"/>
        <a:ext cx="1782197" cy="871296"/>
      </dsp:txXfrm>
    </dsp:sp>
    <dsp:sp modelId="{8E6F0021-A366-43BC-8E09-D278D2F08BA2}">
      <dsp:nvSpPr>
        <dsp:cNvPr id="0" name=""/>
        <dsp:cNvSpPr/>
      </dsp:nvSpPr>
      <dsp:spPr>
        <a:xfrm>
          <a:off x="1003187" y="257428"/>
          <a:ext cx="3326767" cy="3326767"/>
        </a:xfrm>
        <a:prstGeom prst="pie">
          <a:avLst>
            <a:gd name="adj1" fmla="val 9000000"/>
            <a:gd name="adj2" fmla="val 16200000"/>
          </a:avLst>
        </a:prstGeom>
        <a:solidFill>
          <a:schemeClr val="accent6">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r>
            <a:rPr lang="nl-NL" sz="2700" kern="1200" dirty="0"/>
            <a:t>Leden</a:t>
          </a:r>
        </a:p>
      </dsp:txBody>
      <dsp:txXfrm>
        <a:off x="1388538" y="962386"/>
        <a:ext cx="1188131" cy="990109"/>
      </dsp:txXfrm>
    </dsp:sp>
    <dsp:sp modelId="{BB0B2CF6-86BA-4273-97EC-602C648B28DE}">
      <dsp:nvSpPr>
        <dsp:cNvPr id="0" name=""/>
        <dsp:cNvSpPr/>
      </dsp:nvSpPr>
      <dsp:spPr>
        <a:xfrm>
          <a:off x="934550" y="51485"/>
          <a:ext cx="3738653" cy="3738653"/>
        </a:xfrm>
        <a:prstGeom prst="circularArrow">
          <a:avLst>
            <a:gd name="adj1" fmla="val 5085"/>
            <a:gd name="adj2" fmla="val 327528"/>
            <a:gd name="adj3" fmla="val 1472472"/>
            <a:gd name="adj4" fmla="val 16199432"/>
            <a:gd name="adj5" fmla="val 5932"/>
          </a:avLst>
        </a:prstGeom>
        <a:solidFill>
          <a:schemeClr val="tx2">
            <a:lumMod val="75000"/>
          </a:schemeClr>
        </a:solidFill>
        <a:ln>
          <a:noFill/>
        </a:ln>
        <a:effectLst/>
      </dsp:spPr>
      <dsp:style>
        <a:lnRef idx="0">
          <a:scrgbClr r="0" g="0" b="0"/>
        </a:lnRef>
        <a:fillRef idx="1">
          <a:scrgbClr r="0" g="0" b="0"/>
        </a:fillRef>
        <a:effectRef idx="0">
          <a:scrgbClr r="0" g="0" b="0"/>
        </a:effectRef>
        <a:fontRef idx="minor">
          <a:schemeClr val="lt1"/>
        </a:fontRef>
      </dsp:style>
    </dsp:sp>
    <dsp:sp modelId="{56F6FA5D-2DB4-4539-B6FE-86FC60C7E6B1}">
      <dsp:nvSpPr>
        <dsp:cNvPr id="0" name=""/>
        <dsp:cNvSpPr/>
      </dsp:nvSpPr>
      <dsp:spPr>
        <a:xfrm>
          <a:off x="865760" y="170088"/>
          <a:ext cx="3738653" cy="3738653"/>
        </a:xfrm>
        <a:prstGeom prst="circularArrow">
          <a:avLst>
            <a:gd name="adj1" fmla="val 5085"/>
            <a:gd name="adj2" fmla="val 327528"/>
            <a:gd name="adj3" fmla="val 8671970"/>
            <a:gd name="adj4" fmla="val 1800502"/>
            <a:gd name="adj5" fmla="val 5932"/>
          </a:avLst>
        </a:prstGeom>
        <a:solidFill>
          <a:schemeClr val="tx2">
            <a:lumMod val="75000"/>
          </a:schemeClr>
        </a:solidFill>
        <a:ln>
          <a:noFill/>
        </a:ln>
        <a:effectLst/>
      </dsp:spPr>
      <dsp:style>
        <a:lnRef idx="0">
          <a:scrgbClr r="0" g="0" b="0"/>
        </a:lnRef>
        <a:fillRef idx="1">
          <a:scrgbClr r="0" g="0" b="0"/>
        </a:fillRef>
        <a:effectRef idx="0">
          <a:scrgbClr r="0" g="0" b="0"/>
        </a:effectRef>
        <a:fontRef idx="minor">
          <a:schemeClr val="lt1"/>
        </a:fontRef>
      </dsp:style>
    </dsp:sp>
    <dsp:sp modelId="{7D59E492-7E20-4C8C-91A5-912A082C3F87}">
      <dsp:nvSpPr>
        <dsp:cNvPr id="0" name=""/>
        <dsp:cNvSpPr/>
      </dsp:nvSpPr>
      <dsp:spPr>
        <a:xfrm>
          <a:off x="796970" y="51485"/>
          <a:ext cx="3738653" cy="3738653"/>
        </a:xfrm>
        <a:prstGeom prst="circularArrow">
          <a:avLst>
            <a:gd name="adj1" fmla="val 5085"/>
            <a:gd name="adj2" fmla="val 327528"/>
            <a:gd name="adj3" fmla="val 15873039"/>
            <a:gd name="adj4" fmla="val 9000000"/>
            <a:gd name="adj5" fmla="val 5932"/>
          </a:avLst>
        </a:prstGeom>
        <a:solidFill>
          <a:schemeClr val="tx2">
            <a:lumMod val="7500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3078163" cy="512763"/>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4024313" y="0"/>
            <a:ext cx="3078162" cy="512763"/>
          </a:xfrm>
          <a:prstGeom prst="rect">
            <a:avLst/>
          </a:prstGeom>
        </p:spPr>
        <p:txBody>
          <a:bodyPr vert="horz" lIns="91440" tIns="45720" rIns="91440" bIns="45720" rtlCol="0"/>
          <a:lstStyle>
            <a:lvl1pPr algn="r">
              <a:defRPr sz="1200"/>
            </a:lvl1pPr>
          </a:lstStyle>
          <a:p>
            <a:fld id="{8328F9B5-594D-4C9D-AC95-C40A0823EE60}" type="datetimeFigureOut">
              <a:rPr lang="nl-NL" smtClean="0"/>
              <a:t>25-10-2023</a:t>
            </a:fld>
            <a:endParaRPr lang="nl-NL"/>
          </a:p>
        </p:txBody>
      </p:sp>
      <p:sp>
        <p:nvSpPr>
          <p:cNvPr id="4" name="Tijdelijke aanduiding voor dia-afbeelding 3"/>
          <p:cNvSpPr>
            <a:spLocks noGrp="1" noRot="1" noChangeAspect="1"/>
          </p:cNvSpPr>
          <p:nvPr>
            <p:ph type="sldImg" idx="2"/>
          </p:nvPr>
        </p:nvSpPr>
        <p:spPr>
          <a:xfrm>
            <a:off x="1249363" y="1279525"/>
            <a:ext cx="4606925" cy="34544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711200" y="4926013"/>
            <a:ext cx="5683250" cy="4029075"/>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9721850"/>
            <a:ext cx="3078163" cy="512763"/>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4024313" y="9721850"/>
            <a:ext cx="3078162" cy="512763"/>
          </a:xfrm>
          <a:prstGeom prst="rect">
            <a:avLst/>
          </a:prstGeom>
        </p:spPr>
        <p:txBody>
          <a:bodyPr vert="horz" lIns="91440" tIns="45720" rIns="91440" bIns="45720" rtlCol="0" anchor="b"/>
          <a:lstStyle>
            <a:lvl1pPr algn="r">
              <a:defRPr sz="1200"/>
            </a:lvl1pPr>
          </a:lstStyle>
          <a:p>
            <a:fld id="{22C7A4AA-D6A0-405C-A05A-24E70C91A315}" type="slidenum">
              <a:rPr lang="nl-NL" smtClean="0"/>
              <a:t>‹nr.›</a:t>
            </a:fld>
            <a:endParaRPr lang="nl-NL"/>
          </a:p>
        </p:txBody>
      </p:sp>
    </p:spTree>
    <p:extLst>
      <p:ext uri="{BB962C8B-B14F-4D97-AF65-F5344CB8AC3E}">
        <p14:creationId xmlns:p14="http://schemas.microsoft.com/office/powerpoint/2010/main" val="35203213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Begroeting. Voorstellen Voorzitter van 2009 tot 2019 en korte uitleg van de bedoeling van deze presentatie. Kort verhaal over de Meulezengers, gestart in 1993</a:t>
            </a:r>
          </a:p>
          <a:p>
            <a:endParaRPr lang="nl-NL" dirty="0"/>
          </a:p>
        </p:txBody>
      </p:sp>
      <p:sp>
        <p:nvSpPr>
          <p:cNvPr id="4" name="Tijdelijke aanduiding voor dianummer 3"/>
          <p:cNvSpPr>
            <a:spLocks noGrp="1"/>
          </p:cNvSpPr>
          <p:nvPr>
            <p:ph type="sldNum" sz="quarter" idx="5"/>
          </p:nvPr>
        </p:nvSpPr>
        <p:spPr/>
        <p:txBody>
          <a:bodyPr/>
          <a:lstStyle/>
          <a:p>
            <a:fld id="{22C7A4AA-D6A0-405C-A05A-24E70C91A315}" type="slidenum">
              <a:rPr lang="nl-NL" smtClean="0"/>
              <a:t>1</a:t>
            </a:fld>
            <a:endParaRPr lang="nl-NL"/>
          </a:p>
        </p:txBody>
      </p:sp>
    </p:spTree>
    <p:extLst>
      <p:ext uri="{BB962C8B-B14F-4D97-AF65-F5344CB8AC3E}">
        <p14:creationId xmlns:p14="http://schemas.microsoft.com/office/powerpoint/2010/main" val="32435816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22C7A4AA-D6A0-405C-A05A-24E70C91A315}" type="slidenum">
              <a:rPr lang="nl-NL" smtClean="0"/>
              <a:t>10</a:t>
            </a:fld>
            <a:endParaRPr lang="nl-NL"/>
          </a:p>
        </p:txBody>
      </p:sp>
    </p:spTree>
    <p:extLst>
      <p:ext uri="{BB962C8B-B14F-4D97-AF65-F5344CB8AC3E}">
        <p14:creationId xmlns:p14="http://schemas.microsoft.com/office/powerpoint/2010/main" val="9572215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22C7A4AA-D6A0-405C-A05A-24E70C91A315}" type="slidenum">
              <a:rPr lang="nl-NL" smtClean="0"/>
              <a:t>11</a:t>
            </a:fld>
            <a:endParaRPr lang="nl-NL"/>
          </a:p>
        </p:txBody>
      </p:sp>
    </p:spTree>
    <p:extLst>
      <p:ext uri="{BB962C8B-B14F-4D97-AF65-F5344CB8AC3E}">
        <p14:creationId xmlns:p14="http://schemas.microsoft.com/office/powerpoint/2010/main" val="9435497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22C7A4AA-D6A0-405C-A05A-24E70C91A315}" type="slidenum">
              <a:rPr lang="nl-NL" smtClean="0"/>
              <a:t>12</a:t>
            </a:fld>
            <a:endParaRPr lang="nl-NL"/>
          </a:p>
        </p:txBody>
      </p:sp>
    </p:spTree>
    <p:extLst>
      <p:ext uri="{BB962C8B-B14F-4D97-AF65-F5344CB8AC3E}">
        <p14:creationId xmlns:p14="http://schemas.microsoft.com/office/powerpoint/2010/main" val="21400925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22C7A4AA-D6A0-405C-A05A-24E70C91A315}" type="slidenum">
              <a:rPr lang="nl-NL" smtClean="0"/>
              <a:t>13</a:t>
            </a:fld>
            <a:endParaRPr lang="nl-NL"/>
          </a:p>
        </p:txBody>
      </p:sp>
    </p:spTree>
    <p:extLst>
      <p:ext uri="{BB962C8B-B14F-4D97-AF65-F5344CB8AC3E}">
        <p14:creationId xmlns:p14="http://schemas.microsoft.com/office/powerpoint/2010/main" val="20964615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22C7A4AA-D6A0-405C-A05A-24E70C91A315}" type="slidenum">
              <a:rPr lang="nl-NL" smtClean="0"/>
              <a:t>14</a:t>
            </a:fld>
            <a:endParaRPr lang="nl-NL"/>
          </a:p>
        </p:txBody>
      </p:sp>
    </p:spTree>
    <p:extLst>
      <p:ext uri="{BB962C8B-B14F-4D97-AF65-F5344CB8AC3E}">
        <p14:creationId xmlns:p14="http://schemas.microsoft.com/office/powerpoint/2010/main" val="25265927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22C7A4AA-D6A0-405C-A05A-24E70C91A315}" type="slidenum">
              <a:rPr lang="nl-NL" smtClean="0"/>
              <a:t>15</a:t>
            </a:fld>
            <a:endParaRPr lang="nl-NL"/>
          </a:p>
        </p:txBody>
      </p:sp>
    </p:spTree>
    <p:extLst>
      <p:ext uri="{BB962C8B-B14F-4D97-AF65-F5344CB8AC3E}">
        <p14:creationId xmlns:p14="http://schemas.microsoft.com/office/powerpoint/2010/main" val="40262156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028950" y="857250"/>
            <a:ext cx="3086100" cy="2314575"/>
          </a:xfrm>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844AAA9-CA01-634C-9DFD-4AD58C49A2E7}"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61877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22C7A4AA-D6A0-405C-A05A-24E70C91A315}" type="slidenum">
              <a:rPr lang="nl-NL" smtClean="0"/>
              <a:t>17</a:t>
            </a:fld>
            <a:endParaRPr lang="nl-NL"/>
          </a:p>
        </p:txBody>
      </p:sp>
    </p:spTree>
    <p:extLst>
      <p:ext uri="{BB962C8B-B14F-4D97-AF65-F5344CB8AC3E}">
        <p14:creationId xmlns:p14="http://schemas.microsoft.com/office/powerpoint/2010/main" val="34424701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22C7A4AA-D6A0-405C-A05A-24E70C91A315}" type="slidenum">
              <a:rPr lang="nl-NL" smtClean="0"/>
              <a:t>18</a:t>
            </a:fld>
            <a:endParaRPr lang="nl-NL"/>
          </a:p>
        </p:txBody>
      </p:sp>
    </p:spTree>
    <p:extLst>
      <p:ext uri="{BB962C8B-B14F-4D97-AF65-F5344CB8AC3E}">
        <p14:creationId xmlns:p14="http://schemas.microsoft.com/office/powerpoint/2010/main" val="42016052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22C7A4AA-D6A0-405C-A05A-24E70C91A315}" type="slidenum">
              <a:rPr lang="nl-NL" smtClean="0"/>
              <a:t>19</a:t>
            </a:fld>
            <a:endParaRPr lang="nl-NL"/>
          </a:p>
        </p:txBody>
      </p:sp>
    </p:spTree>
    <p:extLst>
      <p:ext uri="{BB962C8B-B14F-4D97-AF65-F5344CB8AC3E}">
        <p14:creationId xmlns:p14="http://schemas.microsoft.com/office/powerpoint/2010/main" val="35375120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Hier komen wij vandaan, zoals veel koren.</a:t>
            </a:r>
          </a:p>
          <a:p>
            <a:r>
              <a:rPr lang="nl-NL" dirty="0"/>
              <a:t>In 2010 gestopt met geestelijke muziek. Geen repertoire voor in de kerk. Nadruk werd gelegd op profane muziek, maar nog wel een redelijk klassiek repertoire.</a:t>
            </a:r>
          </a:p>
          <a:p>
            <a:endParaRPr lang="nl-NL" dirty="0"/>
          </a:p>
        </p:txBody>
      </p:sp>
      <p:sp>
        <p:nvSpPr>
          <p:cNvPr id="4" name="Tijdelijke aanduiding voor dianummer 3"/>
          <p:cNvSpPr>
            <a:spLocks noGrp="1"/>
          </p:cNvSpPr>
          <p:nvPr>
            <p:ph type="sldNum" sz="quarter" idx="5"/>
          </p:nvPr>
        </p:nvSpPr>
        <p:spPr/>
        <p:txBody>
          <a:bodyPr/>
          <a:lstStyle/>
          <a:p>
            <a:fld id="{22C7A4AA-D6A0-405C-A05A-24E70C91A315}" type="slidenum">
              <a:rPr lang="nl-NL" smtClean="0"/>
              <a:t>2</a:t>
            </a:fld>
            <a:endParaRPr lang="nl-NL"/>
          </a:p>
        </p:txBody>
      </p:sp>
    </p:spTree>
    <p:extLst>
      <p:ext uri="{BB962C8B-B14F-4D97-AF65-F5344CB8AC3E}">
        <p14:creationId xmlns:p14="http://schemas.microsoft.com/office/powerpoint/2010/main" val="37596354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22C7A4AA-D6A0-405C-A05A-24E70C91A315}" type="slidenum">
              <a:rPr lang="nl-NL" smtClean="0"/>
              <a:t>20</a:t>
            </a:fld>
            <a:endParaRPr lang="nl-NL"/>
          </a:p>
        </p:txBody>
      </p:sp>
    </p:spTree>
    <p:extLst>
      <p:ext uri="{BB962C8B-B14F-4D97-AF65-F5344CB8AC3E}">
        <p14:creationId xmlns:p14="http://schemas.microsoft.com/office/powerpoint/2010/main" val="38344904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22C7A4AA-D6A0-405C-A05A-24E70C91A315}" type="slidenum">
              <a:rPr lang="nl-NL" smtClean="0"/>
              <a:t>21</a:t>
            </a:fld>
            <a:endParaRPr lang="nl-NL"/>
          </a:p>
        </p:txBody>
      </p:sp>
    </p:spTree>
    <p:extLst>
      <p:ext uri="{BB962C8B-B14F-4D97-AF65-F5344CB8AC3E}">
        <p14:creationId xmlns:p14="http://schemas.microsoft.com/office/powerpoint/2010/main" val="17005908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22C7A4AA-D6A0-405C-A05A-24E70C91A315}" type="slidenum">
              <a:rPr lang="nl-NL" smtClean="0"/>
              <a:t>22</a:t>
            </a:fld>
            <a:endParaRPr lang="nl-NL"/>
          </a:p>
        </p:txBody>
      </p:sp>
    </p:spTree>
    <p:extLst>
      <p:ext uri="{BB962C8B-B14F-4D97-AF65-F5344CB8AC3E}">
        <p14:creationId xmlns:p14="http://schemas.microsoft.com/office/powerpoint/2010/main" val="31366392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86772-94DE-41DD-845F-738AE05EE900}"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85928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22C7A4AA-D6A0-405C-A05A-24E70C91A315}" type="slidenum">
              <a:rPr lang="nl-NL" smtClean="0"/>
              <a:t>24</a:t>
            </a:fld>
            <a:endParaRPr lang="nl-NL"/>
          </a:p>
        </p:txBody>
      </p:sp>
    </p:spTree>
    <p:extLst>
      <p:ext uri="{BB962C8B-B14F-4D97-AF65-F5344CB8AC3E}">
        <p14:creationId xmlns:p14="http://schemas.microsoft.com/office/powerpoint/2010/main" val="37953953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22C7A4AA-D6A0-405C-A05A-24E70C91A315}" type="slidenum">
              <a:rPr lang="nl-NL" smtClean="0"/>
              <a:t>25</a:t>
            </a:fld>
            <a:endParaRPr lang="nl-NL"/>
          </a:p>
        </p:txBody>
      </p:sp>
    </p:spTree>
    <p:extLst>
      <p:ext uri="{BB962C8B-B14F-4D97-AF65-F5344CB8AC3E}">
        <p14:creationId xmlns:p14="http://schemas.microsoft.com/office/powerpoint/2010/main" val="4948221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In 2011 kregen we wat verschil van inzicht tussen het bestuur en de dirigent. Er was nauwelijks ontwikkeling, de repetities werden vaak als saai ervaren en de dirigent kwam na 10 jaar niet meer verder met het koor. Na wat lapmiddelen kwamen we in november 2011 tot de conclusie dat we beter afscheid van elkaar konden nemen.. De zoektocht eindigde bij Marianne Maessen </a:t>
            </a:r>
            <a:r>
              <a:rPr lang="nl-NL" dirty="0" err="1"/>
              <a:t>Scherjon</a:t>
            </a:r>
            <a:r>
              <a:rPr lang="nl-NL" dirty="0"/>
              <a:t>. Zij had veel ervaring opgedaan bij mannenkoor </a:t>
            </a:r>
            <a:r>
              <a:rPr lang="nl-NL" dirty="0" err="1"/>
              <a:t>Venlona</a:t>
            </a:r>
            <a:r>
              <a:rPr lang="nl-NL" dirty="0"/>
              <a:t> (pianobegeleiding, repetitor en tweede dirigent), maar ook daar was de chemie op een gegeven moment weg. Ik moet bekennen dat we heel veel geluk gehad hebben dat ik Marianne op het juiste moment benaderd heb om de directie van de Meulezengers op zich te nemen. Samen hebben we een stappenplan ontwikkeld dat moest zorgen voor de weg voorwaarts.</a:t>
            </a:r>
          </a:p>
        </p:txBody>
      </p:sp>
      <p:sp>
        <p:nvSpPr>
          <p:cNvPr id="4" name="Tijdelijke aanduiding voor dianummer 3"/>
          <p:cNvSpPr>
            <a:spLocks noGrp="1"/>
          </p:cNvSpPr>
          <p:nvPr>
            <p:ph type="sldNum" sz="quarter" idx="5"/>
          </p:nvPr>
        </p:nvSpPr>
        <p:spPr/>
        <p:txBody>
          <a:bodyPr/>
          <a:lstStyle/>
          <a:p>
            <a:fld id="{22C7A4AA-D6A0-405C-A05A-24E70C91A315}" type="slidenum">
              <a:rPr lang="nl-NL" smtClean="0"/>
              <a:t>3</a:t>
            </a:fld>
            <a:endParaRPr lang="nl-NL"/>
          </a:p>
        </p:txBody>
      </p:sp>
    </p:spTree>
    <p:extLst>
      <p:ext uri="{BB962C8B-B14F-4D97-AF65-F5344CB8AC3E}">
        <p14:creationId xmlns:p14="http://schemas.microsoft.com/office/powerpoint/2010/main" val="19732297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 punten waarmee we begonnen zijn. Allerbelangrijkste punt is de samenwerking tussen bestuur-dirigent en leden. Als 1 van de drie niet overtuigd is van het plan, dan gaat het niet werken. Uiteraard krijg je te maken met weerstand vanuit het individu. Leden die het niet zien zitten etc. Die moet je proberen toch mee te krijgen, maar in het ergste geval betekent dat dat je afscheid van elkaar neemt. Wij hebben niet meer dan 2 leden hierdoor verloren, maar heel wat meer leden daarvoor in de plaats gekregen.</a:t>
            </a:r>
          </a:p>
        </p:txBody>
      </p:sp>
      <p:sp>
        <p:nvSpPr>
          <p:cNvPr id="4" name="Tijdelijke aanduiding voor dianummer 3"/>
          <p:cNvSpPr>
            <a:spLocks noGrp="1"/>
          </p:cNvSpPr>
          <p:nvPr>
            <p:ph type="sldNum" sz="quarter" idx="5"/>
          </p:nvPr>
        </p:nvSpPr>
        <p:spPr/>
        <p:txBody>
          <a:bodyPr/>
          <a:lstStyle/>
          <a:p>
            <a:fld id="{22C7A4AA-D6A0-405C-A05A-24E70C91A315}" type="slidenum">
              <a:rPr lang="nl-NL" smtClean="0"/>
              <a:t>4</a:t>
            </a:fld>
            <a:endParaRPr lang="nl-NL"/>
          </a:p>
        </p:txBody>
      </p:sp>
    </p:spTree>
    <p:extLst>
      <p:ext uri="{BB962C8B-B14F-4D97-AF65-F5344CB8AC3E}">
        <p14:creationId xmlns:p14="http://schemas.microsoft.com/office/powerpoint/2010/main" val="23958619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 belangrijkste doelen die we ons zelf gesteld hebben. Elk doel op zich is belangrijk, maar belangrijker is het effect wat deze doelen samen hebben. Het ene versterkt vaak het andere en daarmee zet je de stappen vooruit.</a:t>
            </a:r>
          </a:p>
        </p:txBody>
      </p:sp>
      <p:sp>
        <p:nvSpPr>
          <p:cNvPr id="4" name="Tijdelijke aanduiding voor dianummer 3"/>
          <p:cNvSpPr>
            <a:spLocks noGrp="1"/>
          </p:cNvSpPr>
          <p:nvPr>
            <p:ph type="sldNum" sz="quarter" idx="5"/>
          </p:nvPr>
        </p:nvSpPr>
        <p:spPr/>
        <p:txBody>
          <a:bodyPr/>
          <a:lstStyle/>
          <a:p>
            <a:fld id="{22C7A4AA-D6A0-405C-A05A-24E70C91A315}" type="slidenum">
              <a:rPr lang="nl-NL" smtClean="0"/>
              <a:t>5</a:t>
            </a:fld>
            <a:endParaRPr lang="nl-NL"/>
          </a:p>
        </p:txBody>
      </p:sp>
    </p:spTree>
    <p:extLst>
      <p:ext uri="{BB962C8B-B14F-4D97-AF65-F5344CB8AC3E}">
        <p14:creationId xmlns:p14="http://schemas.microsoft.com/office/powerpoint/2010/main" val="41589342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dirty="0"/>
              <a:t>Repertoire </a:t>
            </a:r>
            <a:r>
              <a:rPr lang="nl-NL" dirty="0"/>
              <a:t>aangepast aan het niveau van het koor.</a:t>
            </a:r>
          </a:p>
          <a:p>
            <a:r>
              <a:rPr lang="nl-NL" dirty="0"/>
              <a:t>Veel variatie in het repertoire</a:t>
            </a:r>
          </a:p>
          <a:p>
            <a:r>
              <a:rPr lang="nl-NL" dirty="0"/>
              <a:t>Daarmee bereik je een breder publiek (voor elk wat </a:t>
            </a:r>
            <a:r>
              <a:rPr lang="nl-NL" dirty="0" err="1"/>
              <a:t>wils</a:t>
            </a:r>
            <a:r>
              <a:rPr lang="nl-NL" dirty="0"/>
              <a:t>)</a:t>
            </a:r>
          </a:p>
          <a:p>
            <a:r>
              <a:rPr lang="nl-NL" dirty="0"/>
              <a:t>Kwaliteit:</a:t>
            </a:r>
            <a:r>
              <a:rPr lang="nl-NL" baseline="0" dirty="0"/>
              <a:t> door inzingoefening, </a:t>
            </a:r>
            <a:r>
              <a:rPr lang="nl-NL" baseline="0" dirty="0" err="1"/>
              <a:t>ademhalingtechniek</a:t>
            </a:r>
            <a:r>
              <a:rPr lang="nl-NL" baseline="0" dirty="0"/>
              <a:t>, van buiten zingen, maar ook Workshops (bijvoorbeeld </a:t>
            </a:r>
            <a:r>
              <a:rPr lang="nl-NL" baseline="0" dirty="0" err="1"/>
              <a:t>Harjo</a:t>
            </a:r>
            <a:r>
              <a:rPr lang="nl-NL" baseline="0" dirty="0"/>
              <a:t> </a:t>
            </a:r>
            <a:r>
              <a:rPr lang="nl-NL" baseline="0" dirty="0" err="1"/>
              <a:t>Pasveer</a:t>
            </a:r>
            <a:r>
              <a:rPr lang="nl-NL" baseline="0" dirty="0"/>
              <a:t>)</a:t>
            </a:r>
          </a:p>
          <a:p>
            <a:r>
              <a:rPr lang="nl-NL" baseline="0" dirty="0"/>
              <a:t>Presentatie: kleding is altijd een lastig onderwerp, zeker als de mannen wat ouder worden en het koor groeit. Na 2 jaar is de kleding vaak niet meer leverbaar. Variëren met de mogelijkheden, en ja wij hebben daar ook wel eens verkeerde keuzes in gedaan. Beleving van de nummers is essentieel. Je kunt niet alles op dezelfde manier zingen. Flash </a:t>
            </a:r>
            <a:r>
              <a:rPr lang="nl-NL" baseline="0" dirty="0" err="1"/>
              <a:t>Mob</a:t>
            </a:r>
            <a:r>
              <a:rPr lang="nl-NL" baseline="0" dirty="0"/>
              <a:t> als voorbeeld</a:t>
            </a:r>
            <a:endParaRPr lang="nl-NL" dirty="0"/>
          </a:p>
          <a:p>
            <a:endParaRPr lang="nl-NL" dirty="0"/>
          </a:p>
        </p:txBody>
      </p:sp>
      <p:sp>
        <p:nvSpPr>
          <p:cNvPr id="4" name="Tijdelijke aanduiding voor dianummer 3"/>
          <p:cNvSpPr>
            <a:spLocks noGrp="1"/>
          </p:cNvSpPr>
          <p:nvPr>
            <p:ph type="sldNum" sz="quarter" idx="5"/>
          </p:nvPr>
        </p:nvSpPr>
        <p:spPr/>
        <p:txBody>
          <a:bodyPr/>
          <a:lstStyle/>
          <a:p>
            <a:fld id="{22C7A4AA-D6A0-405C-A05A-24E70C91A315}" type="slidenum">
              <a:rPr lang="nl-NL" smtClean="0"/>
              <a:t>6</a:t>
            </a:fld>
            <a:endParaRPr lang="nl-NL"/>
          </a:p>
        </p:txBody>
      </p:sp>
    </p:spTree>
    <p:extLst>
      <p:ext uri="{BB962C8B-B14F-4D97-AF65-F5344CB8AC3E}">
        <p14:creationId xmlns:p14="http://schemas.microsoft.com/office/powerpoint/2010/main" val="40777360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Hoe bereik je een </a:t>
            </a:r>
            <a:r>
              <a:rPr lang="nl-NL" b="1" dirty="0"/>
              <a:t>breder publiek</a:t>
            </a:r>
            <a:r>
              <a:rPr lang="nl-NL" dirty="0"/>
              <a:t>? Door niet altijd met 2 andere koren concerten te organiseren.</a:t>
            </a:r>
          </a:p>
          <a:p>
            <a:r>
              <a:rPr lang="nl-NL" dirty="0"/>
              <a:t>Treedt op andere plekken (kasteeltuinen, Station, </a:t>
            </a:r>
            <a:r>
              <a:rPr lang="nl-NL" dirty="0" err="1"/>
              <a:t>Leurs</a:t>
            </a:r>
            <a:r>
              <a:rPr lang="nl-NL" dirty="0"/>
              <a:t>,) op.</a:t>
            </a:r>
            <a:r>
              <a:rPr lang="nl-NL" baseline="0" dirty="0"/>
              <a:t> Werk samen met fanfare harmonie, combo, solisten</a:t>
            </a:r>
          </a:p>
          <a:p>
            <a:r>
              <a:rPr lang="nl-NL" baseline="0" dirty="0"/>
              <a:t>Naamsbekendheid: als je op de voorgrond treedt creëer je vanzelf naamsbekendheid. Met onze communicatie en PR zijn we in ieder geval vaak opgevallen. Geluk dat we in 2013 een creatieve reclameman als lid hebben gevonden bij een open repetitie.</a:t>
            </a:r>
            <a:endParaRPr lang="nl-NL" dirty="0"/>
          </a:p>
        </p:txBody>
      </p:sp>
      <p:sp>
        <p:nvSpPr>
          <p:cNvPr id="4" name="Tijdelijke aanduiding voor dianummer 3"/>
          <p:cNvSpPr>
            <a:spLocks noGrp="1"/>
          </p:cNvSpPr>
          <p:nvPr>
            <p:ph type="sldNum" sz="quarter" idx="5"/>
          </p:nvPr>
        </p:nvSpPr>
        <p:spPr/>
        <p:txBody>
          <a:bodyPr/>
          <a:lstStyle/>
          <a:p>
            <a:fld id="{22C7A4AA-D6A0-405C-A05A-24E70C91A315}" type="slidenum">
              <a:rPr lang="nl-NL" smtClean="0"/>
              <a:t>7</a:t>
            </a:fld>
            <a:endParaRPr lang="nl-NL"/>
          </a:p>
        </p:txBody>
      </p:sp>
    </p:spTree>
    <p:extLst>
      <p:ext uri="{BB962C8B-B14F-4D97-AF65-F5344CB8AC3E}">
        <p14:creationId xmlns:p14="http://schemas.microsoft.com/office/powerpoint/2010/main" val="29720557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Nog een paar tips voor zaken die we aangepast hebben.</a:t>
            </a:r>
            <a:r>
              <a:rPr lang="nl-NL" baseline="0" dirty="0"/>
              <a:t> Doe niet alles tegelijk, dat gaat niet werken. Bedenk dat wij dit traject meer dan 10 jaar geleden al opgestart hebben. Op de volgende dia’s laat ik graag een paar voorbeelden zien van de PR campagnes die we gevoerd hebben en het resultaat dat daar uitgekomen is.</a:t>
            </a:r>
            <a:endParaRPr lang="nl-NL" dirty="0"/>
          </a:p>
        </p:txBody>
      </p:sp>
      <p:sp>
        <p:nvSpPr>
          <p:cNvPr id="4" name="Tijdelijke aanduiding voor dianummer 3"/>
          <p:cNvSpPr>
            <a:spLocks noGrp="1"/>
          </p:cNvSpPr>
          <p:nvPr>
            <p:ph type="sldNum" sz="quarter" idx="5"/>
          </p:nvPr>
        </p:nvSpPr>
        <p:spPr/>
        <p:txBody>
          <a:bodyPr/>
          <a:lstStyle/>
          <a:p>
            <a:fld id="{22C7A4AA-D6A0-405C-A05A-24E70C91A315}" type="slidenum">
              <a:rPr lang="nl-NL" smtClean="0"/>
              <a:t>8</a:t>
            </a:fld>
            <a:endParaRPr lang="nl-NL"/>
          </a:p>
        </p:txBody>
      </p:sp>
    </p:spTree>
    <p:extLst>
      <p:ext uri="{BB962C8B-B14F-4D97-AF65-F5344CB8AC3E}">
        <p14:creationId xmlns:p14="http://schemas.microsoft.com/office/powerpoint/2010/main" val="29364112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22C7A4AA-D6A0-405C-A05A-24E70C91A315}" type="slidenum">
              <a:rPr lang="nl-NL" smtClean="0"/>
              <a:t>9</a:t>
            </a:fld>
            <a:endParaRPr lang="nl-NL"/>
          </a:p>
        </p:txBody>
      </p:sp>
    </p:spTree>
    <p:extLst>
      <p:ext uri="{BB962C8B-B14F-4D97-AF65-F5344CB8AC3E}">
        <p14:creationId xmlns:p14="http://schemas.microsoft.com/office/powerpoint/2010/main" val="21386838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a:t>Titelmasterformat durch Klicken bearbeiten</a:t>
            </a:r>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Formatvorlage des Untertitelmasters durch Klicken bearbeiten</a:t>
            </a:r>
          </a:p>
        </p:txBody>
      </p:sp>
      <p:sp>
        <p:nvSpPr>
          <p:cNvPr id="4" name="Datumsplatzhalter 3"/>
          <p:cNvSpPr>
            <a:spLocks noGrp="1"/>
          </p:cNvSpPr>
          <p:nvPr>
            <p:ph type="dt" sz="half" idx="10"/>
          </p:nvPr>
        </p:nvSpPr>
        <p:spPr/>
        <p:txBody>
          <a:bodyPr/>
          <a:lstStyle/>
          <a:p>
            <a:fld id="{88ECB1B7-8BA3-4ACB-84BF-E1BB918A8B3C}" type="datetimeFigureOut">
              <a:rPr lang="de-DE" smtClean="0"/>
              <a:t>25.10.2023</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504D353F-15C8-4408-A192-06A92AE4D981}" type="slidenum">
              <a:rPr lang="de-DE" smtClean="0"/>
              <a:t>‹nr.›</a:t>
            </a:fld>
            <a:endParaRPr lang="de-DE"/>
          </a:p>
        </p:txBody>
      </p:sp>
    </p:spTree>
    <p:extLst>
      <p:ext uri="{BB962C8B-B14F-4D97-AF65-F5344CB8AC3E}">
        <p14:creationId xmlns:p14="http://schemas.microsoft.com/office/powerpoint/2010/main" val="7792062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88ECB1B7-8BA3-4ACB-84BF-E1BB918A8B3C}" type="datetimeFigureOut">
              <a:rPr lang="de-DE" smtClean="0"/>
              <a:t>25.10.2023</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504D353F-15C8-4408-A192-06A92AE4D981}" type="slidenum">
              <a:rPr lang="de-DE" smtClean="0"/>
              <a:t>‹nr.›</a:t>
            </a:fld>
            <a:endParaRPr lang="de-DE"/>
          </a:p>
        </p:txBody>
      </p:sp>
    </p:spTree>
    <p:extLst>
      <p:ext uri="{BB962C8B-B14F-4D97-AF65-F5344CB8AC3E}">
        <p14:creationId xmlns:p14="http://schemas.microsoft.com/office/powerpoint/2010/main" val="41368877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88ECB1B7-8BA3-4ACB-84BF-E1BB918A8B3C}" type="datetimeFigureOut">
              <a:rPr lang="de-DE" smtClean="0"/>
              <a:t>25.10.2023</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504D353F-15C8-4408-A192-06A92AE4D981}" type="slidenum">
              <a:rPr lang="de-DE" smtClean="0"/>
              <a:t>‹nr.›</a:t>
            </a:fld>
            <a:endParaRPr lang="de-DE"/>
          </a:p>
        </p:txBody>
      </p:sp>
    </p:spTree>
    <p:extLst>
      <p:ext uri="{BB962C8B-B14F-4D97-AF65-F5344CB8AC3E}">
        <p14:creationId xmlns:p14="http://schemas.microsoft.com/office/powerpoint/2010/main" val="41950118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el">
    <p:bg>
      <p:bgPr>
        <a:solidFill>
          <a:schemeClr val="accent2"/>
        </a:solidFill>
        <a:effectLst/>
      </p:bgPr>
    </p:bg>
    <p:spTree>
      <p:nvGrpSpPr>
        <p:cNvPr id="1" name=""/>
        <p:cNvGrpSpPr/>
        <p:nvPr/>
      </p:nvGrpSpPr>
      <p:grpSpPr>
        <a:xfrm>
          <a:off x="0" y="0"/>
          <a:ext cx="0" cy="0"/>
          <a:chOff x="0" y="0"/>
          <a:chExt cx="0" cy="0"/>
        </a:xfrm>
      </p:grpSpPr>
      <p:sp>
        <p:nvSpPr>
          <p:cNvPr id="8" name="Tijdelijke aanduiding voor afbeelding 7">
            <a:extLst>
              <a:ext uri="{FF2B5EF4-FFF2-40B4-BE49-F238E27FC236}">
                <a16:creationId xmlns:a16="http://schemas.microsoft.com/office/drawing/2014/main" id="{0BE5F371-5525-435D-A976-3813CDC7E2F7}"/>
              </a:ext>
            </a:extLst>
          </p:cNvPr>
          <p:cNvSpPr>
            <a:spLocks noGrp="1"/>
          </p:cNvSpPr>
          <p:nvPr>
            <p:ph type="pic" sz="quarter" idx="10" hasCustomPrompt="1"/>
          </p:nvPr>
        </p:nvSpPr>
        <p:spPr>
          <a:xfrm>
            <a:off x="0" y="0"/>
            <a:ext cx="9144000" cy="6858000"/>
          </a:xfrm>
          <a:prstGeom prst="rect">
            <a:avLst/>
          </a:prstGeom>
        </p:spPr>
        <p:txBody>
          <a:bodyPr rtlCol="0"/>
          <a:lstStyle>
            <a:lvl1pPr marL="0" indent="0" algn="ctr">
              <a:buNone/>
              <a:defRPr/>
            </a:lvl1pPr>
          </a:lstStyle>
          <a:p>
            <a:pPr rtl="0"/>
            <a:r>
              <a:rPr lang="nl-NL" noProof="0"/>
              <a:t>Klik om foto toe te voegen</a:t>
            </a:r>
          </a:p>
        </p:txBody>
      </p:sp>
      <p:sp>
        <p:nvSpPr>
          <p:cNvPr id="2" name="Titel 1">
            <a:extLst>
              <a:ext uri="{FF2B5EF4-FFF2-40B4-BE49-F238E27FC236}">
                <a16:creationId xmlns:a16="http://schemas.microsoft.com/office/drawing/2014/main" id="{B8332B57-459F-4669-8A88-96A6A1E147B5}"/>
              </a:ext>
            </a:extLst>
          </p:cNvPr>
          <p:cNvSpPr>
            <a:spLocks noGrp="1"/>
          </p:cNvSpPr>
          <p:nvPr>
            <p:ph type="title" hasCustomPrompt="1"/>
          </p:nvPr>
        </p:nvSpPr>
        <p:spPr>
          <a:xfrm>
            <a:off x="4825444" y="1"/>
            <a:ext cx="4318556" cy="5391215"/>
          </a:xfrm>
          <a:prstGeom prst="rect">
            <a:avLst/>
          </a:prstGeom>
          <a:solidFill>
            <a:schemeClr val="accent6">
              <a:lumMod val="60000"/>
              <a:lumOff val="40000"/>
              <a:alpha val="5000"/>
            </a:schemeClr>
          </a:solidFill>
        </p:spPr>
        <p:txBody>
          <a:bodyPr tIns="5394960" rtlCol="0" anchor="b"/>
          <a:lstStyle>
            <a:lvl1pPr>
              <a:lnSpc>
                <a:spcPct val="80000"/>
              </a:lnSpc>
              <a:defRPr sz="4500" cap="all" spc="150" baseline="0">
                <a:solidFill>
                  <a:schemeClr val="bg1"/>
                </a:solidFill>
              </a:defRPr>
            </a:lvl1pPr>
          </a:lstStyle>
          <a:p>
            <a:pPr rtl="0"/>
            <a:r>
              <a:rPr lang="nl-NL" noProof="0"/>
              <a:t>Klik om titel toe te voegen</a:t>
            </a:r>
          </a:p>
        </p:txBody>
      </p:sp>
      <p:sp>
        <p:nvSpPr>
          <p:cNvPr id="10" name="Tijdelijke aanduiding voor tekst 12">
            <a:extLst>
              <a:ext uri="{FF2B5EF4-FFF2-40B4-BE49-F238E27FC236}">
                <a16:creationId xmlns:a16="http://schemas.microsoft.com/office/drawing/2014/main" id="{F4472392-D2F6-424E-BA23-46AF83099FC5}"/>
              </a:ext>
            </a:extLst>
          </p:cNvPr>
          <p:cNvSpPr>
            <a:spLocks noGrp="1"/>
          </p:cNvSpPr>
          <p:nvPr>
            <p:ph type="body" sz="quarter" idx="15" hasCustomPrompt="1"/>
          </p:nvPr>
        </p:nvSpPr>
        <p:spPr>
          <a:xfrm>
            <a:off x="4825444" y="5391216"/>
            <a:ext cx="4318556" cy="1466785"/>
          </a:xfrm>
          <a:prstGeom prst="rect">
            <a:avLst/>
          </a:prstGeom>
          <a:solidFill>
            <a:schemeClr val="accent6">
              <a:lumMod val="60000"/>
              <a:lumOff val="40000"/>
              <a:alpha val="5000"/>
            </a:schemeClr>
          </a:solidFill>
        </p:spPr>
        <p:txBody>
          <a:bodyPr rtlCol="0" anchor="t"/>
          <a:lstStyle>
            <a:lvl1pPr marL="0" indent="0">
              <a:lnSpc>
                <a:spcPct val="100000"/>
              </a:lnSpc>
              <a:buNone/>
              <a:defRPr sz="1500" i="0" cap="none" spc="75" baseline="0">
                <a:solidFill>
                  <a:schemeClr val="bg1"/>
                </a:solidFill>
                <a:latin typeface="+mn-lt"/>
              </a:defRPr>
            </a:lvl1pPr>
          </a:lstStyle>
          <a:p>
            <a:pPr lvl="0" rtl="0"/>
            <a:r>
              <a:rPr lang="nl-NL" noProof="0"/>
              <a:t>Klik om tekst toe te voegen</a:t>
            </a:r>
          </a:p>
        </p:txBody>
      </p:sp>
      <p:pic>
        <p:nvPicPr>
          <p:cNvPr id="7" name="Afbeelding 6">
            <a:extLst>
              <a:ext uri="{FF2B5EF4-FFF2-40B4-BE49-F238E27FC236}">
                <a16:creationId xmlns:a16="http://schemas.microsoft.com/office/drawing/2014/main" id="{F49209FF-BA53-4DEA-823A-B6660FF169BA}"/>
              </a:ext>
              <a:ext uri="{C183D7F6-B498-43B3-948B-1728B52AA6E4}">
                <adec:decorative xmlns:adec="http://schemas.microsoft.com/office/drawing/2017/decorative" val="1"/>
              </a:ext>
            </a:extLst>
          </p:cNvPr>
          <p:cNvPicPr>
            <a:picLocks noChangeAspect="1"/>
          </p:cNvPicPr>
          <p:nvPr userDrawn="1"/>
        </p:nvPicPr>
        <p:blipFill>
          <a:blip r:embed="rId2">
            <a:alphaModFix amt="54000"/>
            <a:extLst>
              <a:ext uri="{96DAC541-7B7A-43D3-8B79-37D633B846F1}">
                <asvg:svgBlip xmlns:asvg="http://schemas.microsoft.com/office/drawing/2016/SVG/main" r:embed="rId3"/>
              </a:ext>
            </a:extLst>
          </a:blip>
          <a:stretch>
            <a:fillRect/>
          </a:stretch>
        </p:blipFill>
        <p:spPr>
          <a:xfrm>
            <a:off x="0" y="0"/>
            <a:ext cx="4825604" cy="6858000"/>
          </a:xfrm>
          <a:prstGeom prst="rect">
            <a:avLst/>
          </a:prstGeom>
        </p:spPr>
      </p:pic>
    </p:spTree>
    <p:extLst>
      <p:ext uri="{BB962C8B-B14F-4D97-AF65-F5344CB8AC3E}">
        <p14:creationId xmlns:p14="http://schemas.microsoft.com/office/powerpoint/2010/main" val="4674269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genda">
    <p:bg>
      <p:bgPr>
        <a:solidFill>
          <a:schemeClr val="accent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93ECBA8-B670-42D7-A41A-9EEF34539A81}"/>
              </a:ext>
            </a:extLst>
          </p:cNvPr>
          <p:cNvSpPr>
            <a:spLocks noGrp="1"/>
          </p:cNvSpPr>
          <p:nvPr>
            <p:ph type="title" hasCustomPrompt="1"/>
          </p:nvPr>
        </p:nvSpPr>
        <p:spPr>
          <a:xfrm>
            <a:off x="4919870" y="1209670"/>
            <a:ext cx="3851823" cy="495300"/>
          </a:xfrm>
          <a:prstGeom prst="rect">
            <a:avLst/>
          </a:prstGeom>
        </p:spPr>
        <p:txBody>
          <a:bodyPr rtlCol="0"/>
          <a:lstStyle>
            <a:lvl1pPr>
              <a:defRPr sz="2400" cap="all" spc="150" baseline="0">
                <a:solidFill>
                  <a:schemeClr val="bg1"/>
                </a:solidFill>
              </a:defRPr>
            </a:lvl1pPr>
          </a:lstStyle>
          <a:p>
            <a:pPr rtl="0"/>
            <a:r>
              <a:rPr lang="nl-NL" noProof="0"/>
              <a:t>Klik om titel toe te voegen</a:t>
            </a:r>
          </a:p>
        </p:txBody>
      </p:sp>
      <p:sp>
        <p:nvSpPr>
          <p:cNvPr id="8" name="Tijdelijke aanduiding voor afbeelding 7">
            <a:extLst>
              <a:ext uri="{FF2B5EF4-FFF2-40B4-BE49-F238E27FC236}">
                <a16:creationId xmlns:a16="http://schemas.microsoft.com/office/drawing/2014/main" id="{4D74CE58-DADF-49AA-ACA2-255E4E0CEFF3}"/>
              </a:ext>
            </a:extLst>
          </p:cNvPr>
          <p:cNvSpPr>
            <a:spLocks noGrp="1"/>
          </p:cNvSpPr>
          <p:nvPr>
            <p:ph type="pic" sz="quarter" idx="13" hasCustomPrompt="1"/>
          </p:nvPr>
        </p:nvSpPr>
        <p:spPr>
          <a:xfrm>
            <a:off x="0" y="0"/>
            <a:ext cx="4572000" cy="6858000"/>
          </a:xfrm>
          <a:prstGeom prst="rect">
            <a:avLst/>
          </a:prstGeom>
        </p:spPr>
        <p:txBody>
          <a:bodyPr rtlCol="0"/>
          <a:lstStyle>
            <a:lvl1pPr marL="0" indent="0" algn="ctr">
              <a:buNone/>
              <a:defRPr/>
            </a:lvl1pPr>
          </a:lstStyle>
          <a:p>
            <a:pPr rtl="0"/>
            <a:r>
              <a:rPr lang="nl-NL" noProof="0"/>
              <a:t>Klik om foto toe te voegen</a:t>
            </a:r>
          </a:p>
        </p:txBody>
      </p:sp>
      <p:sp>
        <p:nvSpPr>
          <p:cNvPr id="14" name="Tijdelijke aanduiding voor tekst 12">
            <a:extLst>
              <a:ext uri="{FF2B5EF4-FFF2-40B4-BE49-F238E27FC236}">
                <a16:creationId xmlns:a16="http://schemas.microsoft.com/office/drawing/2014/main" id="{908065E7-24BC-4E6E-B716-10D3EFBE36B5}"/>
              </a:ext>
            </a:extLst>
          </p:cNvPr>
          <p:cNvSpPr>
            <a:spLocks noGrp="1"/>
          </p:cNvSpPr>
          <p:nvPr>
            <p:ph type="body" sz="quarter" idx="15" hasCustomPrompt="1"/>
          </p:nvPr>
        </p:nvSpPr>
        <p:spPr>
          <a:xfrm>
            <a:off x="4919870" y="1789867"/>
            <a:ext cx="3851823" cy="3577259"/>
          </a:xfrm>
          <a:prstGeom prst="rect">
            <a:avLst/>
          </a:prstGeom>
        </p:spPr>
        <p:txBody>
          <a:bodyPr rtlCol="0"/>
          <a:lstStyle>
            <a:lvl1pPr marL="0" indent="0">
              <a:lnSpc>
                <a:spcPct val="125000"/>
              </a:lnSpc>
              <a:buNone/>
              <a:defRPr sz="1350" cap="none" spc="75" baseline="0">
                <a:solidFill>
                  <a:schemeClr val="bg1"/>
                </a:solidFill>
                <a:latin typeface="+mn-lt"/>
              </a:defRPr>
            </a:lvl1pPr>
          </a:lstStyle>
          <a:p>
            <a:pPr lvl="0" rtl="0"/>
            <a:r>
              <a:rPr lang="nl-NL" noProof="0"/>
              <a:t>Klik om tekst toe te voegen</a:t>
            </a:r>
          </a:p>
        </p:txBody>
      </p:sp>
      <p:sp>
        <p:nvSpPr>
          <p:cNvPr id="6" name="Tijdelijke aanduiding voor dianummer 5">
            <a:extLst>
              <a:ext uri="{FF2B5EF4-FFF2-40B4-BE49-F238E27FC236}">
                <a16:creationId xmlns:a16="http://schemas.microsoft.com/office/drawing/2014/main" id="{F66810BB-89E8-42E9-835D-08D37EEA1DB7}"/>
              </a:ext>
            </a:extLst>
          </p:cNvPr>
          <p:cNvSpPr>
            <a:spLocks noGrp="1"/>
          </p:cNvSpPr>
          <p:nvPr>
            <p:ph type="sldNum" sz="quarter" idx="12"/>
          </p:nvPr>
        </p:nvSpPr>
        <p:spPr/>
        <p:txBody>
          <a:bodyPr rtlCol="0"/>
          <a:lstStyle>
            <a:lvl1pPr>
              <a:defRPr>
                <a:solidFill>
                  <a:schemeClr val="bg1"/>
                </a:solidFill>
              </a:defRPr>
            </a:lvl1pPr>
          </a:lstStyle>
          <a:p>
            <a:pPr rtl="0"/>
            <a:fld id="{7A9E80BB-C0DF-4F1B-8821-E3FD53412EFF}" type="slidenum">
              <a:rPr lang="nl-NL" noProof="0" smtClean="0"/>
              <a:pPr rtl="0"/>
              <a:t>‹nr.›</a:t>
            </a:fld>
            <a:endParaRPr lang="nl-NL" noProof="0"/>
          </a:p>
        </p:txBody>
      </p:sp>
      <p:sp>
        <p:nvSpPr>
          <p:cNvPr id="5" name="Tijdelijke aanduiding voor voettekst 4">
            <a:extLst>
              <a:ext uri="{FF2B5EF4-FFF2-40B4-BE49-F238E27FC236}">
                <a16:creationId xmlns:a16="http://schemas.microsoft.com/office/drawing/2014/main" id="{1BA8AC4F-C5EE-4991-A325-A93AAFB46579}"/>
              </a:ext>
            </a:extLst>
          </p:cNvPr>
          <p:cNvSpPr>
            <a:spLocks noGrp="1"/>
          </p:cNvSpPr>
          <p:nvPr>
            <p:ph type="ftr" sz="quarter" idx="11"/>
          </p:nvPr>
        </p:nvSpPr>
        <p:spPr>
          <a:xfrm>
            <a:off x="4780026" y="6356351"/>
            <a:ext cx="2228850" cy="365125"/>
          </a:xfrm>
        </p:spPr>
        <p:txBody>
          <a:bodyPr rtlCol="0"/>
          <a:lstStyle>
            <a:lvl1pPr algn="l">
              <a:defRPr>
                <a:solidFill>
                  <a:schemeClr val="bg1"/>
                </a:solidFill>
              </a:defRPr>
            </a:lvl1pPr>
          </a:lstStyle>
          <a:p>
            <a:pPr rtl="0"/>
            <a:r>
              <a:rPr lang="nl-NL" noProof="0"/>
              <a:t>Presentatietitel</a:t>
            </a:r>
          </a:p>
        </p:txBody>
      </p:sp>
      <p:sp>
        <p:nvSpPr>
          <p:cNvPr id="4" name="Tijdelijke aanduiding voor datum 3">
            <a:extLst>
              <a:ext uri="{FF2B5EF4-FFF2-40B4-BE49-F238E27FC236}">
                <a16:creationId xmlns:a16="http://schemas.microsoft.com/office/drawing/2014/main" id="{8E67D8A0-22D0-4A0F-9295-1F6FA4AAC442}"/>
              </a:ext>
            </a:extLst>
          </p:cNvPr>
          <p:cNvSpPr>
            <a:spLocks noGrp="1"/>
          </p:cNvSpPr>
          <p:nvPr>
            <p:ph type="dt" sz="half" idx="10"/>
          </p:nvPr>
        </p:nvSpPr>
        <p:spPr>
          <a:xfrm>
            <a:off x="7454646" y="6356351"/>
            <a:ext cx="1317047" cy="365125"/>
          </a:xfrm>
        </p:spPr>
        <p:txBody>
          <a:bodyPr rtlCol="0"/>
          <a:lstStyle>
            <a:lvl1pPr>
              <a:defRPr>
                <a:solidFill>
                  <a:schemeClr val="bg1"/>
                </a:solidFill>
              </a:defRPr>
            </a:lvl1pPr>
          </a:lstStyle>
          <a:p>
            <a:pPr rtl="0"/>
            <a:r>
              <a:rPr lang="nl-NL" noProof="0"/>
              <a:t>20XX</a:t>
            </a:r>
          </a:p>
        </p:txBody>
      </p:sp>
    </p:spTree>
    <p:extLst>
      <p:ext uri="{BB962C8B-B14F-4D97-AF65-F5344CB8AC3E}">
        <p14:creationId xmlns:p14="http://schemas.microsoft.com/office/powerpoint/2010/main" val="26689789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nleid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ADFB531-EB7A-4EBE-8F44-25261902B913}"/>
              </a:ext>
            </a:extLst>
          </p:cNvPr>
          <p:cNvSpPr>
            <a:spLocks noGrp="1"/>
          </p:cNvSpPr>
          <p:nvPr>
            <p:ph type="title" hasCustomPrompt="1"/>
          </p:nvPr>
        </p:nvSpPr>
        <p:spPr>
          <a:xfrm>
            <a:off x="830598" y="986269"/>
            <a:ext cx="2170360" cy="1034385"/>
          </a:xfrm>
          <a:prstGeom prst="rect">
            <a:avLst/>
          </a:prstGeom>
        </p:spPr>
        <p:txBody>
          <a:bodyPr rtlCol="0" anchor="ctr"/>
          <a:lstStyle>
            <a:lvl1pPr algn="r">
              <a:defRPr sz="2400" cap="all" spc="150" baseline="0">
                <a:solidFill>
                  <a:schemeClr val="accent1"/>
                </a:solidFill>
              </a:defRPr>
            </a:lvl1pPr>
          </a:lstStyle>
          <a:p>
            <a:pPr rtl="0"/>
            <a:r>
              <a:rPr lang="nl-NL" noProof="0"/>
              <a:t>Klik om titel toe te voegen</a:t>
            </a:r>
          </a:p>
        </p:txBody>
      </p:sp>
      <p:sp>
        <p:nvSpPr>
          <p:cNvPr id="9" name="Tijdelijke aanduiding voor tekst 12">
            <a:extLst>
              <a:ext uri="{FF2B5EF4-FFF2-40B4-BE49-F238E27FC236}">
                <a16:creationId xmlns:a16="http://schemas.microsoft.com/office/drawing/2014/main" id="{546163CD-B898-4FBF-A465-61F3E3E87054}"/>
              </a:ext>
            </a:extLst>
          </p:cNvPr>
          <p:cNvSpPr>
            <a:spLocks noGrp="1"/>
          </p:cNvSpPr>
          <p:nvPr>
            <p:ph type="body" sz="quarter" idx="15" hasCustomPrompt="1"/>
          </p:nvPr>
        </p:nvSpPr>
        <p:spPr>
          <a:xfrm>
            <a:off x="3406056" y="699462"/>
            <a:ext cx="4910630" cy="1552015"/>
          </a:xfrm>
          <a:prstGeom prst="rect">
            <a:avLst/>
          </a:prstGeom>
        </p:spPr>
        <p:txBody>
          <a:bodyPr rtlCol="0" anchor="ctr"/>
          <a:lstStyle>
            <a:lvl1pPr marL="0" indent="0">
              <a:lnSpc>
                <a:spcPct val="125000"/>
              </a:lnSpc>
              <a:buNone/>
              <a:defRPr sz="1200" cap="none" spc="75" baseline="0">
                <a:solidFill>
                  <a:schemeClr val="tx1"/>
                </a:solidFill>
                <a:latin typeface="+mn-lt"/>
              </a:defRPr>
            </a:lvl1pPr>
          </a:lstStyle>
          <a:p>
            <a:pPr lvl="0" rtl="0"/>
            <a:r>
              <a:rPr lang="nl-NL" noProof="0"/>
              <a:t>Klik om tekst toe te voegen</a:t>
            </a:r>
          </a:p>
        </p:txBody>
      </p:sp>
      <p:sp>
        <p:nvSpPr>
          <p:cNvPr id="7" name="Tijdelijke aanduiding voor afbeelding 7">
            <a:extLst>
              <a:ext uri="{FF2B5EF4-FFF2-40B4-BE49-F238E27FC236}">
                <a16:creationId xmlns:a16="http://schemas.microsoft.com/office/drawing/2014/main" id="{E661CDF2-6D55-4CB0-89A5-D6E2B7AA8997}"/>
              </a:ext>
            </a:extLst>
          </p:cNvPr>
          <p:cNvSpPr>
            <a:spLocks noGrp="1"/>
          </p:cNvSpPr>
          <p:nvPr>
            <p:ph type="pic" sz="quarter" idx="13" hasCustomPrompt="1"/>
          </p:nvPr>
        </p:nvSpPr>
        <p:spPr>
          <a:xfrm>
            <a:off x="0" y="2993572"/>
            <a:ext cx="9144000" cy="3864429"/>
          </a:xfrm>
          <a:prstGeom prst="rect">
            <a:avLst/>
          </a:prstGeom>
        </p:spPr>
        <p:txBody>
          <a:bodyPr rtlCol="0"/>
          <a:lstStyle>
            <a:lvl1pPr marL="0" indent="0" algn="ctr">
              <a:buNone/>
              <a:defRPr/>
            </a:lvl1pPr>
          </a:lstStyle>
          <a:p>
            <a:pPr rtl="0"/>
            <a:r>
              <a:rPr lang="nl-NL" noProof="0"/>
              <a:t>Klik om foto toe te voegen</a:t>
            </a:r>
          </a:p>
        </p:txBody>
      </p:sp>
      <p:sp>
        <p:nvSpPr>
          <p:cNvPr id="6" name="Tijdelijke aanduiding voor dianummer 5">
            <a:extLst>
              <a:ext uri="{FF2B5EF4-FFF2-40B4-BE49-F238E27FC236}">
                <a16:creationId xmlns:a16="http://schemas.microsoft.com/office/drawing/2014/main" id="{32125E9E-378B-4941-AEA1-E4C3CD15110E}"/>
              </a:ext>
            </a:extLst>
          </p:cNvPr>
          <p:cNvSpPr>
            <a:spLocks noGrp="1"/>
          </p:cNvSpPr>
          <p:nvPr>
            <p:ph type="sldNum" sz="quarter" idx="12"/>
          </p:nvPr>
        </p:nvSpPr>
        <p:spPr>
          <a:xfrm>
            <a:off x="0" y="6356350"/>
            <a:ext cx="2622797" cy="501650"/>
          </a:xfrm>
          <a:solidFill>
            <a:schemeClr val="accent6">
              <a:alpha val="7000"/>
            </a:schemeClr>
          </a:solidFill>
        </p:spPr>
        <p:txBody>
          <a:bodyPr lIns="841248" bIns="137160" rtlCol="0"/>
          <a:lstStyle>
            <a:lvl1pPr>
              <a:defRPr>
                <a:solidFill>
                  <a:schemeClr val="bg1"/>
                </a:solidFill>
              </a:defRPr>
            </a:lvl1pPr>
          </a:lstStyle>
          <a:p>
            <a:pPr rtl="0"/>
            <a:fld id="{7A9E80BB-C0DF-4F1B-8821-E3FD53412EFF}" type="slidenum">
              <a:rPr lang="nl-NL" noProof="0" smtClean="0"/>
              <a:pPr rtl="0"/>
              <a:t>‹nr.›</a:t>
            </a:fld>
            <a:endParaRPr lang="nl-NL" noProof="0"/>
          </a:p>
        </p:txBody>
      </p:sp>
      <p:sp>
        <p:nvSpPr>
          <p:cNvPr id="5" name="Tijdelijke aanduiding voor voettekst 4">
            <a:extLst>
              <a:ext uri="{FF2B5EF4-FFF2-40B4-BE49-F238E27FC236}">
                <a16:creationId xmlns:a16="http://schemas.microsoft.com/office/drawing/2014/main" id="{7F02E291-B9AF-4251-9B9C-431263778138}"/>
              </a:ext>
            </a:extLst>
          </p:cNvPr>
          <p:cNvSpPr>
            <a:spLocks noGrp="1"/>
          </p:cNvSpPr>
          <p:nvPr>
            <p:ph type="ftr" sz="quarter" idx="11"/>
          </p:nvPr>
        </p:nvSpPr>
        <p:spPr>
          <a:xfrm>
            <a:off x="2622796" y="6356350"/>
            <a:ext cx="3898409" cy="501650"/>
          </a:xfrm>
          <a:solidFill>
            <a:schemeClr val="accent6">
              <a:alpha val="7000"/>
            </a:schemeClr>
          </a:solidFill>
        </p:spPr>
        <p:txBody>
          <a:bodyPr bIns="182880" rtlCol="0"/>
          <a:lstStyle>
            <a:lvl1pPr>
              <a:defRPr>
                <a:solidFill>
                  <a:schemeClr val="bg1"/>
                </a:solidFill>
              </a:defRPr>
            </a:lvl1pPr>
          </a:lstStyle>
          <a:p>
            <a:pPr rtl="0"/>
            <a:r>
              <a:rPr lang="nl-NL" noProof="0"/>
              <a:t>Presentatietitel</a:t>
            </a:r>
          </a:p>
        </p:txBody>
      </p:sp>
      <p:sp>
        <p:nvSpPr>
          <p:cNvPr id="4" name="Tijdelijke aanduiding voor datum 3">
            <a:extLst>
              <a:ext uri="{FF2B5EF4-FFF2-40B4-BE49-F238E27FC236}">
                <a16:creationId xmlns:a16="http://schemas.microsoft.com/office/drawing/2014/main" id="{E2657E80-C904-497A-A70B-BB9ADEB338C1}"/>
              </a:ext>
            </a:extLst>
          </p:cNvPr>
          <p:cNvSpPr>
            <a:spLocks noGrp="1"/>
          </p:cNvSpPr>
          <p:nvPr>
            <p:ph type="dt" sz="half" idx="10"/>
          </p:nvPr>
        </p:nvSpPr>
        <p:spPr>
          <a:xfrm>
            <a:off x="6521205" y="6356350"/>
            <a:ext cx="2622795" cy="501650"/>
          </a:xfrm>
          <a:solidFill>
            <a:schemeClr val="accent6">
              <a:alpha val="7000"/>
            </a:schemeClr>
          </a:solidFill>
        </p:spPr>
        <p:txBody>
          <a:bodyPr rIns="576072" bIns="182880" rtlCol="0"/>
          <a:lstStyle>
            <a:lvl1pPr>
              <a:defRPr>
                <a:solidFill>
                  <a:schemeClr val="bg1"/>
                </a:solidFill>
              </a:defRPr>
            </a:lvl1pPr>
          </a:lstStyle>
          <a:p>
            <a:pPr rtl="0"/>
            <a:r>
              <a:rPr lang="nl-NL" noProof="0"/>
              <a:t>20XX</a:t>
            </a:r>
          </a:p>
        </p:txBody>
      </p:sp>
    </p:spTree>
    <p:extLst>
      <p:ext uri="{BB962C8B-B14F-4D97-AF65-F5344CB8AC3E}">
        <p14:creationId xmlns:p14="http://schemas.microsoft.com/office/powerpoint/2010/main" val="24099144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rimaire doelen">
    <p:spTree>
      <p:nvGrpSpPr>
        <p:cNvPr id="1" name=""/>
        <p:cNvGrpSpPr/>
        <p:nvPr/>
      </p:nvGrpSpPr>
      <p:grpSpPr>
        <a:xfrm>
          <a:off x="0" y="0"/>
          <a:ext cx="0" cy="0"/>
          <a:chOff x="0" y="0"/>
          <a:chExt cx="0" cy="0"/>
        </a:xfrm>
      </p:grpSpPr>
      <p:sp>
        <p:nvSpPr>
          <p:cNvPr id="8" name="Tijdelijke aanduiding voor afbeelding 7">
            <a:extLst>
              <a:ext uri="{FF2B5EF4-FFF2-40B4-BE49-F238E27FC236}">
                <a16:creationId xmlns:a16="http://schemas.microsoft.com/office/drawing/2014/main" id="{1FA64E0E-E550-49C2-B38B-9C648C6A5BB6}"/>
              </a:ext>
            </a:extLst>
          </p:cNvPr>
          <p:cNvSpPr>
            <a:spLocks noGrp="1"/>
          </p:cNvSpPr>
          <p:nvPr>
            <p:ph type="pic" sz="quarter" idx="13" hasCustomPrompt="1"/>
          </p:nvPr>
        </p:nvSpPr>
        <p:spPr>
          <a:xfrm>
            <a:off x="0" y="0"/>
            <a:ext cx="9144000" cy="6858000"/>
          </a:xfrm>
          <a:prstGeom prst="rect">
            <a:avLst/>
          </a:prstGeom>
        </p:spPr>
        <p:txBody>
          <a:bodyPr rtlCol="0"/>
          <a:lstStyle>
            <a:lvl1pPr marL="0" indent="0" algn="ctr">
              <a:buNone/>
              <a:defRPr/>
            </a:lvl1pPr>
          </a:lstStyle>
          <a:p>
            <a:pPr rtl="0"/>
            <a:r>
              <a:rPr lang="nl-NL" noProof="0"/>
              <a:t>Klik om foto toe te voegen</a:t>
            </a:r>
          </a:p>
        </p:txBody>
      </p:sp>
      <p:sp>
        <p:nvSpPr>
          <p:cNvPr id="2" name="Titel 1">
            <a:extLst>
              <a:ext uri="{FF2B5EF4-FFF2-40B4-BE49-F238E27FC236}">
                <a16:creationId xmlns:a16="http://schemas.microsoft.com/office/drawing/2014/main" id="{578B791D-4947-41E3-B728-76AB29D7C5A8}"/>
              </a:ext>
            </a:extLst>
          </p:cNvPr>
          <p:cNvSpPr>
            <a:spLocks noGrp="1"/>
          </p:cNvSpPr>
          <p:nvPr>
            <p:ph type="title" hasCustomPrompt="1"/>
          </p:nvPr>
        </p:nvSpPr>
        <p:spPr>
          <a:xfrm>
            <a:off x="6128382" y="1"/>
            <a:ext cx="3015618" cy="2300397"/>
          </a:xfrm>
          <a:prstGeom prst="rect">
            <a:avLst/>
          </a:prstGeom>
          <a:solidFill>
            <a:schemeClr val="accent6">
              <a:lumMod val="60000"/>
              <a:lumOff val="40000"/>
              <a:alpha val="5000"/>
            </a:schemeClr>
          </a:solidFill>
        </p:spPr>
        <p:txBody>
          <a:bodyPr rIns="822960" rtlCol="0" anchor="b"/>
          <a:lstStyle>
            <a:lvl1pPr>
              <a:lnSpc>
                <a:spcPct val="80000"/>
              </a:lnSpc>
              <a:defRPr sz="3600" cap="all" spc="150" baseline="0">
                <a:solidFill>
                  <a:schemeClr val="accent2"/>
                </a:solidFill>
              </a:defRPr>
            </a:lvl1pPr>
          </a:lstStyle>
          <a:p>
            <a:pPr rtl="0"/>
            <a:r>
              <a:rPr lang="nl-NL" noProof="0"/>
              <a:t>Klik om titel toe te voegen</a:t>
            </a:r>
          </a:p>
        </p:txBody>
      </p:sp>
      <p:sp>
        <p:nvSpPr>
          <p:cNvPr id="10" name="Tijdelijke aanduiding voor tekst 12">
            <a:extLst>
              <a:ext uri="{FF2B5EF4-FFF2-40B4-BE49-F238E27FC236}">
                <a16:creationId xmlns:a16="http://schemas.microsoft.com/office/drawing/2014/main" id="{3B94FF5B-17D8-4363-BD43-E7FFC770F6AD}"/>
              </a:ext>
            </a:extLst>
          </p:cNvPr>
          <p:cNvSpPr>
            <a:spLocks noGrp="1"/>
          </p:cNvSpPr>
          <p:nvPr>
            <p:ph type="body" sz="quarter" idx="15" hasCustomPrompt="1"/>
          </p:nvPr>
        </p:nvSpPr>
        <p:spPr>
          <a:xfrm>
            <a:off x="6128382" y="2300397"/>
            <a:ext cx="3015618" cy="4557603"/>
          </a:xfrm>
          <a:prstGeom prst="rect">
            <a:avLst/>
          </a:prstGeom>
          <a:solidFill>
            <a:schemeClr val="accent6">
              <a:lumMod val="60000"/>
              <a:lumOff val="40000"/>
              <a:alpha val="5000"/>
            </a:schemeClr>
          </a:solidFill>
        </p:spPr>
        <p:txBody>
          <a:bodyPr tIns="0" rtlCol="0" anchor="t"/>
          <a:lstStyle>
            <a:lvl1pPr marL="0" indent="0">
              <a:lnSpc>
                <a:spcPct val="100000"/>
              </a:lnSpc>
              <a:buNone/>
              <a:defRPr sz="1500" i="0" cap="none" spc="75" baseline="0">
                <a:solidFill>
                  <a:schemeClr val="bg1"/>
                </a:solidFill>
                <a:latin typeface="+mn-lt"/>
              </a:defRPr>
            </a:lvl1pPr>
          </a:lstStyle>
          <a:p>
            <a:pPr lvl="0" rtl="0"/>
            <a:r>
              <a:rPr lang="nl-NL" noProof="0"/>
              <a:t>Klik om tekst toe te voegen</a:t>
            </a:r>
          </a:p>
        </p:txBody>
      </p:sp>
    </p:spTree>
    <p:extLst>
      <p:ext uri="{BB962C8B-B14F-4D97-AF65-F5344CB8AC3E}">
        <p14:creationId xmlns:p14="http://schemas.microsoft.com/office/powerpoint/2010/main" val="34605247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Kwartaalprestaties">
    <p:spTree>
      <p:nvGrpSpPr>
        <p:cNvPr id="1" name=""/>
        <p:cNvGrpSpPr/>
        <p:nvPr/>
      </p:nvGrpSpPr>
      <p:grpSpPr>
        <a:xfrm>
          <a:off x="0" y="0"/>
          <a:ext cx="0" cy="0"/>
          <a:chOff x="0" y="0"/>
          <a:chExt cx="0" cy="0"/>
        </a:xfrm>
      </p:grpSpPr>
      <p:pic>
        <p:nvPicPr>
          <p:cNvPr id="11" name="Afbeelding 10">
            <a:extLst>
              <a:ext uri="{FF2B5EF4-FFF2-40B4-BE49-F238E27FC236}">
                <a16:creationId xmlns:a16="http://schemas.microsoft.com/office/drawing/2014/main" id="{C985EDE1-FE1A-4043-AB3E-E13190B7877B}"/>
              </a:ext>
              <a:ext uri="{C183D7F6-B498-43B3-948B-1728B52AA6E4}">
                <adec:decorative xmlns:adec="http://schemas.microsoft.com/office/drawing/2017/decorative" val="1"/>
              </a:ext>
            </a:extLst>
          </p:cNvPr>
          <p:cNvPicPr>
            <a:picLocks noChangeAspect="1"/>
          </p:cNvPicPr>
          <p:nvPr userDrawn="1"/>
        </p:nvPicPr>
        <p:blipFill>
          <a:blip r:embed="rId2">
            <a:alphaModFix/>
            <a:extLst>
              <a:ext uri="{96DAC541-7B7A-43D3-8B79-37D633B846F1}">
                <asvg:svgBlip xmlns:asvg="http://schemas.microsoft.com/office/drawing/2016/SVG/main" r:embed="rId3"/>
              </a:ext>
            </a:extLst>
          </a:blip>
          <a:stretch>
            <a:fillRect/>
          </a:stretch>
        </p:blipFill>
        <p:spPr>
          <a:xfrm>
            <a:off x="-1" y="1503645"/>
            <a:ext cx="9144001" cy="5364865"/>
          </a:xfrm>
          <a:prstGeom prst="rect">
            <a:avLst/>
          </a:prstGeom>
        </p:spPr>
      </p:pic>
      <p:sp>
        <p:nvSpPr>
          <p:cNvPr id="4" name="Titel 3">
            <a:extLst>
              <a:ext uri="{FF2B5EF4-FFF2-40B4-BE49-F238E27FC236}">
                <a16:creationId xmlns:a16="http://schemas.microsoft.com/office/drawing/2014/main" id="{CF8FCAF0-1279-48CD-BFE0-EFED8A6779B5}"/>
              </a:ext>
            </a:extLst>
          </p:cNvPr>
          <p:cNvSpPr>
            <a:spLocks noGrp="1"/>
          </p:cNvSpPr>
          <p:nvPr>
            <p:ph type="title" hasCustomPrompt="1"/>
          </p:nvPr>
        </p:nvSpPr>
        <p:spPr>
          <a:xfrm>
            <a:off x="551672" y="522081"/>
            <a:ext cx="7886700" cy="495300"/>
          </a:xfrm>
          <a:prstGeom prst="rect">
            <a:avLst/>
          </a:prstGeom>
        </p:spPr>
        <p:txBody>
          <a:bodyPr rtlCol="0" anchor="ctr"/>
          <a:lstStyle>
            <a:lvl1pPr>
              <a:defRPr sz="2400" cap="all" spc="150" baseline="0">
                <a:solidFill>
                  <a:schemeClr val="accent1"/>
                </a:solidFill>
              </a:defRPr>
            </a:lvl1pPr>
          </a:lstStyle>
          <a:p>
            <a:pPr rtl="0"/>
            <a:r>
              <a:rPr lang="nl-NL" noProof="0"/>
              <a:t>Klik om titel toe te voegen</a:t>
            </a:r>
          </a:p>
        </p:txBody>
      </p:sp>
      <p:sp>
        <p:nvSpPr>
          <p:cNvPr id="3" name="Tijdelijke aanduiding voor inhoud 2">
            <a:extLst>
              <a:ext uri="{FF2B5EF4-FFF2-40B4-BE49-F238E27FC236}">
                <a16:creationId xmlns:a16="http://schemas.microsoft.com/office/drawing/2014/main" id="{74EAAD25-9222-493C-B78E-39CBE372C976}"/>
              </a:ext>
            </a:extLst>
          </p:cNvPr>
          <p:cNvSpPr>
            <a:spLocks noGrp="1"/>
          </p:cNvSpPr>
          <p:nvPr>
            <p:ph sz="quarter" idx="15" hasCustomPrompt="1"/>
          </p:nvPr>
        </p:nvSpPr>
        <p:spPr>
          <a:xfrm>
            <a:off x="565397" y="2025651"/>
            <a:ext cx="7935666" cy="4005263"/>
          </a:xfrm>
          <a:prstGeom prst="rect">
            <a:avLst/>
          </a:prstGeom>
        </p:spPr>
        <p:txBody>
          <a:bodyPr rtlCol="0"/>
          <a:lstStyle>
            <a:lvl1pPr marL="0" indent="0">
              <a:buNone/>
              <a:defRPr sz="1500"/>
            </a:lvl1pPr>
          </a:lstStyle>
          <a:p>
            <a:pPr lvl="0" rtl="0"/>
            <a:r>
              <a:rPr lang="nl-NL" noProof="0"/>
              <a:t>Klik om inhoud toe te voegen</a:t>
            </a:r>
          </a:p>
        </p:txBody>
      </p:sp>
      <p:sp>
        <p:nvSpPr>
          <p:cNvPr id="9" name="Tijdelijke aanduiding voor dianummer 8">
            <a:extLst>
              <a:ext uri="{FF2B5EF4-FFF2-40B4-BE49-F238E27FC236}">
                <a16:creationId xmlns:a16="http://schemas.microsoft.com/office/drawing/2014/main" id="{2FBDEB8E-59E0-4561-A350-0EDC248A14AB}"/>
              </a:ext>
            </a:extLst>
          </p:cNvPr>
          <p:cNvSpPr>
            <a:spLocks noGrp="1"/>
          </p:cNvSpPr>
          <p:nvPr>
            <p:ph type="sldNum" sz="quarter" idx="12"/>
          </p:nvPr>
        </p:nvSpPr>
        <p:spPr/>
        <p:txBody>
          <a:bodyPr rtlCol="0"/>
          <a:lstStyle>
            <a:lvl1pPr>
              <a:defRPr>
                <a:solidFill>
                  <a:schemeClr val="bg1"/>
                </a:solidFill>
              </a:defRPr>
            </a:lvl1pPr>
          </a:lstStyle>
          <a:p>
            <a:pPr rtl="0"/>
            <a:fld id="{7A9E80BB-C0DF-4F1B-8821-E3FD53412EFF}" type="slidenum">
              <a:rPr lang="nl-NL" noProof="0" smtClean="0"/>
              <a:pPr rtl="0"/>
              <a:t>‹nr.›</a:t>
            </a:fld>
            <a:endParaRPr lang="nl-NL" noProof="0"/>
          </a:p>
        </p:txBody>
      </p:sp>
      <p:sp>
        <p:nvSpPr>
          <p:cNvPr id="8" name="Tijdelijke aanduiding voor voettekst 7">
            <a:extLst>
              <a:ext uri="{FF2B5EF4-FFF2-40B4-BE49-F238E27FC236}">
                <a16:creationId xmlns:a16="http://schemas.microsoft.com/office/drawing/2014/main" id="{9A9F8B16-6E70-48F1-ABCB-F2148C86D8E0}"/>
              </a:ext>
            </a:extLst>
          </p:cNvPr>
          <p:cNvSpPr>
            <a:spLocks noGrp="1"/>
          </p:cNvSpPr>
          <p:nvPr>
            <p:ph type="ftr" sz="quarter" idx="11"/>
          </p:nvPr>
        </p:nvSpPr>
        <p:spPr/>
        <p:txBody>
          <a:bodyPr rtlCol="0"/>
          <a:lstStyle>
            <a:lvl1pPr>
              <a:defRPr>
                <a:solidFill>
                  <a:schemeClr val="bg1"/>
                </a:solidFill>
              </a:defRPr>
            </a:lvl1pPr>
          </a:lstStyle>
          <a:p>
            <a:pPr rtl="0"/>
            <a:r>
              <a:rPr lang="nl-NL" noProof="0"/>
              <a:t>Titel van presentatie</a:t>
            </a:r>
          </a:p>
        </p:txBody>
      </p:sp>
      <p:sp>
        <p:nvSpPr>
          <p:cNvPr id="7" name="Tijdelijke aanduiding voor datum 6">
            <a:extLst>
              <a:ext uri="{FF2B5EF4-FFF2-40B4-BE49-F238E27FC236}">
                <a16:creationId xmlns:a16="http://schemas.microsoft.com/office/drawing/2014/main" id="{4BEE72C9-BAB9-4BA3-B9CD-76AF01FEE23F}"/>
              </a:ext>
            </a:extLst>
          </p:cNvPr>
          <p:cNvSpPr>
            <a:spLocks noGrp="1"/>
          </p:cNvSpPr>
          <p:nvPr>
            <p:ph type="dt" sz="half" idx="10"/>
          </p:nvPr>
        </p:nvSpPr>
        <p:spPr/>
        <p:txBody>
          <a:bodyPr rtlCol="0"/>
          <a:lstStyle>
            <a:lvl1pPr>
              <a:defRPr>
                <a:solidFill>
                  <a:schemeClr val="bg1"/>
                </a:solidFill>
              </a:defRPr>
            </a:lvl1pPr>
          </a:lstStyle>
          <a:p>
            <a:pPr rtl="0"/>
            <a:r>
              <a:rPr lang="nl-NL" noProof="0"/>
              <a:t>20XX</a:t>
            </a:r>
          </a:p>
        </p:txBody>
      </p:sp>
    </p:spTree>
    <p:extLst>
      <p:ext uri="{BB962C8B-B14F-4D97-AF65-F5344CB8AC3E}">
        <p14:creationId xmlns:p14="http://schemas.microsoft.com/office/powerpoint/2010/main" val="27672965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Groeigebieden">
    <p:bg>
      <p:bgPr>
        <a:solidFill>
          <a:schemeClr val="accent6"/>
        </a:solidFill>
        <a:effectLst/>
      </p:bgPr>
    </p:bg>
    <p:spTree>
      <p:nvGrpSpPr>
        <p:cNvPr id="1" name=""/>
        <p:cNvGrpSpPr/>
        <p:nvPr/>
      </p:nvGrpSpPr>
      <p:grpSpPr>
        <a:xfrm>
          <a:off x="0" y="0"/>
          <a:ext cx="0" cy="0"/>
          <a:chOff x="0" y="0"/>
          <a:chExt cx="0" cy="0"/>
        </a:xfrm>
      </p:grpSpPr>
      <p:sp>
        <p:nvSpPr>
          <p:cNvPr id="10" name="Rechthoek 9">
            <a:extLst>
              <a:ext uri="{FF2B5EF4-FFF2-40B4-BE49-F238E27FC236}">
                <a16:creationId xmlns:a16="http://schemas.microsoft.com/office/drawing/2014/main" id="{D713D239-DB55-46D9-B88F-C809680A292B}"/>
              </a:ext>
              <a:ext uri="{C183D7F6-B498-43B3-948B-1728B52AA6E4}">
                <adec:decorative xmlns:adec="http://schemas.microsoft.com/office/drawing/2017/decorative" val="1"/>
              </a:ext>
            </a:extLst>
          </p:cNvPr>
          <p:cNvSpPr/>
          <p:nvPr userDrawn="1"/>
        </p:nvSpPr>
        <p:spPr>
          <a:xfrm>
            <a:off x="0" y="0"/>
            <a:ext cx="6115049" cy="68580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sz="1350" noProof="0"/>
          </a:p>
        </p:txBody>
      </p:sp>
      <p:sp>
        <p:nvSpPr>
          <p:cNvPr id="13" name="Titel 12">
            <a:extLst>
              <a:ext uri="{FF2B5EF4-FFF2-40B4-BE49-F238E27FC236}">
                <a16:creationId xmlns:a16="http://schemas.microsoft.com/office/drawing/2014/main" id="{19D5FC72-7358-4D0F-9641-569FD46E3CE0}"/>
              </a:ext>
            </a:extLst>
          </p:cNvPr>
          <p:cNvSpPr>
            <a:spLocks noGrp="1"/>
          </p:cNvSpPr>
          <p:nvPr>
            <p:ph type="title" hasCustomPrompt="1"/>
          </p:nvPr>
        </p:nvSpPr>
        <p:spPr>
          <a:xfrm>
            <a:off x="572395" y="546311"/>
            <a:ext cx="5340881" cy="495301"/>
          </a:xfrm>
          <a:prstGeom prst="rect">
            <a:avLst/>
          </a:prstGeom>
        </p:spPr>
        <p:txBody>
          <a:bodyPr rtlCol="0"/>
          <a:lstStyle>
            <a:lvl1pPr>
              <a:defRPr sz="2400" cap="all" spc="150" baseline="0">
                <a:solidFill>
                  <a:schemeClr val="bg1"/>
                </a:solidFill>
              </a:defRPr>
            </a:lvl1pPr>
          </a:lstStyle>
          <a:p>
            <a:pPr rtl="0"/>
            <a:r>
              <a:rPr lang="nl-NL" noProof="0"/>
              <a:t>Klik om titel toe te voegen</a:t>
            </a:r>
          </a:p>
        </p:txBody>
      </p:sp>
      <p:sp>
        <p:nvSpPr>
          <p:cNvPr id="12" name="Tijdelijke aanduiding voor inhoud 11">
            <a:extLst>
              <a:ext uri="{FF2B5EF4-FFF2-40B4-BE49-F238E27FC236}">
                <a16:creationId xmlns:a16="http://schemas.microsoft.com/office/drawing/2014/main" id="{F33C1F73-10F3-4E1E-9979-32DF285843BC}"/>
              </a:ext>
            </a:extLst>
          </p:cNvPr>
          <p:cNvSpPr>
            <a:spLocks noGrp="1"/>
          </p:cNvSpPr>
          <p:nvPr>
            <p:ph sz="quarter" idx="15" hasCustomPrompt="1"/>
          </p:nvPr>
        </p:nvSpPr>
        <p:spPr>
          <a:xfrm>
            <a:off x="635794" y="1528474"/>
            <a:ext cx="4837510" cy="4128733"/>
          </a:xfrm>
          <a:prstGeom prst="rect">
            <a:avLst/>
          </a:prstGeom>
        </p:spPr>
        <p:txBody>
          <a:bodyPr rtlCol="0"/>
          <a:lstStyle>
            <a:lvl1pPr marL="0" indent="0">
              <a:buNone/>
              <a:defRPr sz="1500">
                <a:solidFill>
                  <a:schemeClr val="bg1"/>
                </a:solidFill>
              </a:defRPr>
            </a:lvl1pPr>
            <a:lvl2pPr marL="342900" indent="0">
              <a:buNone/>
              <a:defRPr sz="1350"/>
            </a:lvl2pPr>
            <a:lvl3pPr marL="685800" indent="0">
              <a:buNone/>
              <a:defRPr sz="1200"/>
            </a:lvl3pPr>
            <a:lvl4pPr marL="1028700" indent="0">
              <a:buNone/>
              <a:defRPr sz="1050"/>
            </a:lvl4pPr>
            <a:lvl5pPr marL="1371600" indent="0">
              <a:buNone/>
              <a:defRPr sz="1050"/>
            </a:lvl5pPr>
          </a:lstStyle>
          <a:p>
            <a:pPr lvl="0" rtl="0"/>
            <a:r>
              <a:rPr lang="nl-NL" noProof="0"/>
              <a:t>Klik om inhoud toe te voegen</a:t>
            </a:r>
          </a:p>
        </p:txBody>
      </p:sp>
      <p:sp>
        <p:nvSpPr>
          <p:cNvPr id="5" name="Tijdelijke aanduiding voor dianummer 4">
            <a:extLst>
              <a:ext uri="{FF2B5EF4-FFF2-40B4-BE49-F238E27FC236}">
                <a16:creationId xmlns:a16="http://schemas.microsoft.com/office/drawing/2014/main" id="{C7EB65BE-7BDE-4397-B2E2-054F84A86646}"/>
              </a:ext>
            </a:extLst>
          </p:cNvPr>
          <p:cNvSpPr>
            <a:spLocks noGrp="1"/>
          </p:cNvSpPr>
          <p:nvPr>
            <p:ph type="sldNum" sz="quarter" idx="12"/>
          </p:nvPr>
        </p:nvSpPr>
        <p:spPr/>
        <p:txBody>
          <a:bodyPr rtlCol="0"/>
          <a:lstStyle>
            <a:lvl1pPr>
              <a:defRPr>
                <a:solidFill>
                  <a:schemeClr val="bg1"/>
                </a:solidFill>
              </a:defRPr>
            </a:lvl1pPr>
          </a:lstStyle>
          <a:p>
            <a:pPr rtl="0"/>
            <a:fld id="{7A9E80BB-C0DF-4F1B-8821-E3FD53412EFF}" type="slidenum">
              <a:rPr lang="nl-NL" noProof="0" smtClean="0"/>
              <a:pPr rtl="0"/>
              <a:t>‹nr.›</a:t>
            </a:fld>
            <a:endParaRPr lang="nl-NL" noProof="0"/>
          </a:p>
        </p:txBody>
      </p:sp>
      <p:sp>
        <p:nvSpPr>
          <p:cNvPr id="4" name="Tijdelijke aanduiding voor voettekst 3">
            <a:extLst>
              <a:ext uri="{FF2B5EF4-FFF2-40B4-BE49-F238E27FC236}">
                <a16:creationId xmlns:a16="http://schemas.microsoft.com/office/drawing/2014/main" id="{CBED511C-2385-406C-93EF-6DBAA0E30764}"/>
              </a:ext>
            </a:extLst>
          </p:cNvPr>
          <p:cNvSpPr>
            <a:spLocks noGrp="1"/>
          </p:cNvSpPr>
          <p:nvPr>
            <p:ph type="ftr" sz="quarter" idx="11"/>
          </p:nvPr>
        </p:nvSpPr>
        <p:spPr/>
        <p:txBody>
          <a:bodyPr rtlCol="0"/>
          <a:lstStyle>
            <a:lvl1pPr>
              <a:defRPr>
                <a:solidFill>
                  <a:schemeClr val="bg1"/>
                </a:solidFill>
              </a:defRPr>
            </a:lvl1pPr>
          </a:lstStyle>
          <a:p>
            <a:pPr rtl="0"/>
            <a:r>
              <a:rPr lang="nl-NL" noProof="0"/>
              <a:t>Presentatietitel</a:t>
            </a:r>
          </a:p>
        </p:txBody>
      </p:sp>
      <p:sp>
        <p:nvSpPr>
          <p:cNvPr id="7" name="Tijdelijke aanduiding voor afbeelding 7">
            <a:extLst>
              <a:ext uri="{FF2B5EF4-FFF2-40B4-BE49-F238E27FC236}">
                <a16:creationId xmlns:a16="http://schemas.microsoft.com/office/drawing/2014/main" id="{52731805-E2BE-413D-92F8-D2E87559B22B}"/>
              </a:ext>
            </a:extLst>
          </p:cNvPr>
          <p:cNvSpPr>
            <a:spLocks noGrp="1"/>
          </p:cNvSpPr>
          <p:nvPr>
            <p:ph type="pic" sz="quarter" idx="13" hasCustomPrompt="1"/>
          </p:nvPr>
        </p:nvSpPr>
        <p:spPr>
          <a:xfrm>
            <a:off x="6115048" y="0"/>
            <a:ext cx="3028952" cy="6858000"/>
          </a:xfrm>
          <a:prstGeom prst="rect">
            <a:avLst/>
          </a:prstGeom>
        </p:spPr>
        <p:txBody>
          <a:bodyPr rtlCol="0"/>
          <a:lstStyle>
            <a:lvl1pPr marL="0" indent="0" algn="ctr">
              <a:buNone/>
              <a:defRPr/>
            </a:lvl1pPr>
          </a:lstStyle>
          <a:p>
            <a:pPr rtl="0"/>
            <a:r>
              <a:rPr lang="nl-NL" noProof="0"/>
              <a:t>Klik om foto toe te voegen</a:t>
            </a:r>
          </a:p>
        </p:txBody>
      </p:sp>
      <p:sp>
        <p:nvSpPr>
          <p:cNvPr id="3" name="Tijdelijke aanduiding voor datum 2">
            <a:extLst>
              <a:ext uri="{FF2B5EF4-FFF2-40B4-BE49-F238E27FC236}">
                <a16:creationId xmlns:a16="http://schemas.microsoft.com/office/drawing/2014/main" id="{859D6116-4671-4C7B-A118-E31B1369C016}"/>
              </a:ext>
            </a:extLst>
          </p:cNvPr>
          <p:cNvSpPr>
            <a:spLocks noGrp="1"/>
          </p:cNvSpPr>
          <p:nvPr>
            <p:ph type="dt" sz="half" idx="10"/>
          </p:nvPr>
        </p:nvSpPr>
        <p:spPr/>
        <p:txBody>
          <a:bodyPr rtlCol="0"/>
          <a:lstStyle>
            <a:lvl1pPr>
              <a:defRPr>
                <a:solidFill>
                  <a:schemeClr val="bg1"/>
                </a:solidFill>
              </a:defRPr>
            </a:lvl1pPr>
          </a:lstStyle>
          <a:p>
            <a:pPr rtl="0"/>
            <a:r>
              <a:rPr lang="nl-NL" noProof="0"/>
              <a:t>20XX</a:t>
            </a:r>
          </a:p>
        </p:txBody>
      </p:sp>
    </p:spTree>
    <p:extLst>
      <p:ext uri="{BB962C8B-B14F-4D97-AF65-F5344CB8AC3E}">
        <p14:creationId xmlns:p14="http://schemas.microsoft.com/office/powerpoint/2010/main" val="7420786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rijsopgave">
    <p:spTree>
      <p:nvGrpSpPr>
        <p:cNvPr id="1" name=""/>
        <p:cNvGrpSpPr/>
        <p:nvPr/>
      </p:nvGrpSpPr>
      <p:grpSpPr>
        <a:xfrm>
          <a:off x="0" y="0"/>
          <a:ext cx="0" cy="0"/>
          <a:chOff x="0" y="0"/>
          <a:chExt cx="0" cy="0"/>
        </a:xfrm>
      </p:grpSpPr>
      <p:sp>
        <p:nvSpPr>
          <p:cNvPr id="5" name="Tijdelijke aanduiding voor afbeelding 7">
            <a:extLst>
              <a:ext uri="{FF2B5EF4-FFF2-40B4-BE49-F238E27FC236}">
                <a16:creationId xmlns:a16="http://schemas.microsoft.com/office/drawing/2014/main" id="{650337A3-2F47-4D9A-B240-572DD3AE3F14}"/>
              </a:ext>
            </a:extLst>
          </p:cNvPr>
          <p:cNvSpPr>
            <a:spLocks noGrp="1"/>
          </p:cNvSpPr>
          <p:nvPr>
            <p:ph type="pic" sz="quarter" idx="13" hasCustomPrompt="1"/>
          </p:nvPr>
        </p:nvSpPr>
        <p:spPr>
          <a:xfrm>
            <a:off x="0" y="0"/>
            <a:ext cx="9144000" cy="6858000"/>
          </a:xfrm>
          <a:prstGeom prst="rect">
            <a:avLst/>
          </a:prstGeom>
        </p:spPr>
        <p:txBody>
          <a:bodyPr rtlCol="0"/>
          <a:lstStyle>
            <a:lvl1pPr marL="0" indent="0" algn="ctr">
              <a:buNone/>
              <a:defRPr/>
            </a:lvl1pPr>
          </a:lstStyle>
          <a:p>
            <a:pPr rtl="0"/>
            <a:r>
              <a:rPr lang="nl-NL" noProof="0"/>
              <a:t>Klik om foto toe te voegen</a:t>
            </a:r>
          </a:p>
        </p:txBody>
      </p:sp>
      <p:sp>
        <p:nvSpPr>
          <p:cNvPr id="8" name="Titel 7">
            <a:extLst>
              <a:ext uri="{FF2B5EF4-FFF2-40B4-BE49-F238E27FC236}">
                <a16:creationId xmlns:a16="http://schemas.microsoft.com/office/drawing/2014/main" id="{83DDD687-62AC-4FD3-A6C3-9857FD318759}"/>
              </a:ext>
            </a:extLst>
          </p:cNvPr>
          <p:cNvSpPr>
            <a:spLocks noGrp="1"/>
          </p:cNvSpPr>
          <p:nvPr>
            <p:ph type="title" hasCustomPrompt="1"/>
          </p:nvPr>
        </p:nvSpPr>
        <p:spPr>
          <a:xfrm>
            <a:off x="1" y="1"/>
            <a:ext cx="4477592" cy="4684719"/>
          </a:xfrm>
          <a:prstGeom prst="rect">
            <a:avLst/>
          </a:prstGeom>
          <a:solidFill>
            <a:schemeClr val="accent1">
              <a:lumMod val="50000"/>
              <a:alpha val="9000"/>
            </a:schemeClr>
          </a:solidFill>
        </p:spPr>
        <p:txBody>
          <a:bodyPr lIns="822960" rtlCol="0" anchor="b"/>
          <a:lstStyle>
            <a:lvl1pPr>
              <a:lnSpc>
                <a:spcPct val="80000"/>
              </a:lnSpc>
              <a:spcBef>
                <a:spcPts val="750"/>
              </a:spcBef>
              <a:defRPr sz="3000" cap="all" spc="150" baseline="0">
                <a:solidFill>
                  <a:schemeClr val="accent2"/>
                </a:solidFill>
              </a:defRPr>
            </a:lvl1pPr>
          </a:lstStyle>
          <a:p>
            <a:pPr rtl="0"/>
            <a:r>
              <a:rPr lang="nl-NL" noProof="0"/>
              <a:t>Klik om titel toe te voegen</a:t>
            </a:r>
          </a:p>
        </p:txBody>
      </p:sp>
      <p:sp>
        <p:nvSpPr>
          <p:cNvPr id="7" name="Tijdelijke aanduiding voor tekst 12">
            <a:extLst>
              <a:ext uri="{FF2B5EF4-FFF2-40B4-BE49-F238E27FC236}">
                <a16:creationId xmlns:a16="http://schemas.microsoft.com/office/drawing/2014/main" id="{72DB0EA3-58EE-48BD-8592-2D27FEC19C6F}"/>
              </a:ext>
            </a:extLst>
          </p:cNvPr>
          <p:cNvSpPr>
            <a:spLocks noGrp="1"/>
          </p:cNvSpPr>
          <p:nvPr>
            <p:ph type="body" sz="quarter" idx="15" hasCustomPrompt="1"/>
          </p:nvPr>
        </p:nvSpPr>
        <p:spPr>
          <a:xfrm>
            <a:off x="1" y="4684720"/>
            <a:ext cx="4477592" cy="2173281"/>
          </a:xfrm>
          <a:prstGeom prst="rect">
            <a:avLst/>
          </a:prstGeom>
          <a:solidFill>
            <a:schemeClr val="accent1">
              <a:lumMod val="50000"/>
              <a:alpha val="9000"/>
            </a:schemeClr>
          </a:solidFill>
        </p:spPr>
        <p:txBody>
          <a:bodyPr lIns="822960" tIns="182880" rtlCol="0" anchor="t"/>
          <a:lstStyle>
            <a:lvl1pPr marL="0" indent="0">
              <a:lnSpc>
                <a:spcPct val="100000"/>
              </a:lnSpc>
              <a:buNone/>
              <a:defRPr sz="1500" i="0" cap="none" spc="75" baseline="0">
                <a:solidFill>
                  <a:schemeClr val="bg1"/>
                </a:solidFill>
                <a:latin typeface="+mn-lt"/>
              </a:defRPr>
            </a:lvl1pPr>
          </a:lstStyle>
          <a:p>
            <a:pPr lvl="0" rtl="0"/>
            <a:r>
              <a:rPr lang="nl-NL" noProof="0"/>
              <a:t>Klik om tekst toe te voegen</a:t>
            </a:r>
          </a:p>
        </p:txBody>
      </p:sp>
      <p:sp>
        <p:nvSpPr>
          <p:cNvPr id="4" name="Tijdelijke aanduiding voor dianummer 3">
            <a:extLst>
              <a:ext uri="{FF2B5EF4-FFF2-40B4-BE49-F238E27FC236}">
                <a16:creationId xmlns:a16="http://schemas.microsoft.com/office/drawing/2014/main" id="{22D3E4EC-869C-4BBF-B0EC-C2DCA31439FC}"/>
              </a:ext>
            </a:extLst>
          </p:cNvPr>
          <p:cNvSpPr>
            <a:spLocks noGrp="1"/>
          </p:cNvSpPr>
          <p:nvPr>
            <p:ph type="sldNum" sz="quarter" idx="12"/>
          </p:nvPr>
        </p:nvSpPr>
        <p:spPr/>
        <p:txBody>
          <a:bodyPr rtlCol="0"/>
          <a:lstStyle>
            <a:lvl1pPr>
              <a:defRPr>
                <a:solidFill>
                  <a:schemeClr val="bg1"/>
                </a:solidFill>
              </a:defRPr>
            </a:lvl1pPr>
          </a:lstStyle>
          <a:p>
            <a:pPr rtl="0"/>
            <a:fld id="{7A9E80BB-C0DF-4F1B-8821-E3FD53412EFF}" type="slidenum">
              <a:rPr lang="nl-NL" noProof="0" smtClean="0"/>
              <a:pPr rtl="0"/>
              <a:t>‹nr.›</a:t>
            </a:fld>
            <a:endParaRPr lang="nl-NL" noProof="0"/>
          </a:p>
        </p:txBody>
      </p:sp>
      <p:sp>
        <p:nvSpPr>
          <p:cNvPr id="3" name="Tijdelijke aanduiding voor voettekst 2">
            <a:extLst>
              <a:ext uri="{FF2B5EF4-FFF2-40B4-BE49-F238E27FC236}">
                <a16:creationId xmlns:a16="http://schemas.microsoft.com/office/drawing/2014/main" id="{5D793A8E-14B8-4534-832A-F3787F7352F0}"/>
              </a:ext>
            </a:extLst>
          </p:cNvPr>
          <p:cNvSpPr>
            <a:spLocks noGrp="1"/>
          </p:cNvSpPr>
          <p:nvPr>
            <p:ph type="ftr" sz="quarter" idx="11"/>
          </p:nvPr>
        </p:nvSpPr>
        <p:spPr/>
        <p:txBody>
          <a:bodyPr rtlCol="0"/>
          <a:lstStyle>
            <a:lvl1pPr>
              <a:defRPr>
                <a:solidFill>
                  <a:schemeClr val="bg1"/>
                </a:solidFill>
              </a:defRPr>
            </a:lvl1pPr>
          </a:lstStyle>
          <a:p>
            <a:pPr rtl="0"/>
            <a:r>
              <a:rPr lang="nl-NL" noProof="0"/>
              <a:t>Titel van presentatie</a:t>
            </a:r>
          </a:p>
        </p:txBody>
      </p:sp>
      <p:sp>
        <p:nvSpPr>
          <p:cNvPr id="2" name="Tijdelijke aanduiding voor datum 1">
            <a:extLst>
              <a:ext uri="{FF2B5EF4-FFF2-40B4-BE49-F238E27FC236}">
                <a16:creationId xmlns:a16="http://schemas.microsoft.com/office/drawing/2014/main" id="{AA466EFA-EBB1-46E4-BC21-6BD36CBA4E5C}"/>
              </a:ext>
            </a:extLst>
          </p:cNvPr>
          <p:cNvSpPr>
            <a:spLocks noGrp="1"/>
          </p:cNvSpPr>
          <p:nvPr>
            <p:ph type="dt" sz="half" idx="10"/>
          </p:nvPr>
        </p:nvSpPr>
        <p:spPr/>
        <p:txBody>
          <a:bodyPr rtlCol="0"/>
          <a:lstStyle>
            <a:lvl1pPr>
              <a:defRPr>
                <a:solidFill>
                  <a:schemeClr val="bg1"/>
                </a:solidFill>
              </a:defRPr>
            </a:lvl1pPr>
          </a:lstStyle>
          <a:p>
            <a:pPr rtl="0"/>
            <a:r>
              <a:rPr lang="nl-NL" noProof="0"/>
              <a:t>20XX</a:t>
            </a:r>
          </a:p>
        </p:txBody>
      </p:sp>
      <p:pic>
        <p:nvPicPr>
          <p:cNvPr id="9" name="Afbeelding 8">
            <a:extLst>
              <a:ext uri="{FF2B5EF4-FFF2-40B4-BE49-F238E27FC236}">
                <a16:creationId xmlns:a16="http://schemas.microsoft.com/office/drawing/2014/main" id="{EE2DC116-1C4B-4BAE-B1C8-8EA04BBB8331}"/>
              </a:ext>
              <a:ext uri="{C183D7F6-B498-43B3-948B-1728B52AA6E4}">
                <adec:decorative xmlns:adec="http://schemas.microsoft.com/office/drawing/2017/decorative" val="1"/>
              </a:ext>
            </a:extLst>
          </p:cNvPr>
          <p:cNvPicPr>
            <a:picLocks noChangeAspect="1"/>
          </p:cNvPicPr>
          <p:nvPr userDrawn="1"/>
        </p:nvPicPr>
        <p:blipFill>
          <a:blip r:embed="rId2">
            <a:alphaModFix amt="54000"/>
            <a:extLst>
              <a:ext uri="{96DAC541-7B7A-43D3-8B79-37D633B846F1}">
                <asvg:svgBlip xmlns:asvg="http://schemas.microsoft.com/office/drawing/2016/SVG/main" r:embed="rId3"/>
              </a:ext>
            </a:extLst>
          </a:blip>
          <a:stretch>
            <a:fillRect/>
          </a:stretch>
        </p:blipFill>
        <p:spPr>
          <a:xfrm>
            <a:off x="4477592" y="0"/>
            <a:ext cx="4666408" cy="6858000"/>
          </a:xfrm>
          <a:prstGeom prst="rect">
            <a:avLst/>
          </a:prstGeom>
        </p:spPr>
      </p:pic>
    </p:spTree>
    <p:extLst>
      <p:ext uri="{BB962C8B-B14F-4D97-AF65-F5344CB8AC3E}">
        <p14:creationId xmlns:p14="http://schemas.microsoft.com/office/powerpoint/2010/main" val="41062988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Kennismaken met ons team van vier">
    <p:bg>
      <p:bgPr>
        <a:solidFill>
          <a:schemeClr val="accent2"/>
        </a:solidFill>
        <a:effectLst/>
      </p:bgPr>
    </p:bg>
    <p:spTree>
      <p:nvGrpSpPr>
        <p:cNvPr id="1" name=""/>
        <p:cNvGrpSpPr/>
        <p:nvPr/>
      </p:nvGrpSpPr>
      <p:grpSpPr>
        <a:xfrm>
          <a:off x="0" y="0"/>
          <a:ext cx="0" cy="0"/>
          <a:chOff x="0" y="0"/>
          <a:chExt cx="0" cy="0"/>
        </a:xfrm>
      </p:grpSpPr>
      <p:grpSp>
        <p:nvGrpSpPr>
          <p:cNvPr id="33" name="Afbeelding 31">
            <a:extLst>
              <a:ext uri="{FF2B5EF4-FFF2-40B4-BE49-F238E27FC236}">
                <a16:creationId xmlns:a16="http://schemas.microsoft.com/office/drawing/2014/main" id="{CF0790E0-1B60-43FC-9885-BE17713C5134}"/>
              </a:ext>
              <a:ext uri="{C183D7F6-B498-43B3-948B-1728B52AA6E4}">
                <adec:decorative xmlns:adec="http://schemas.microsoft.com/office/drawing/2017/decorative" val="1"/>
              </a:ext>
            </a:extLst>
          </p:cNvPr>
          <p:cNvGrpSpPr/>
          <p:nvPr userDrawn="1"/>
        </p:nvGrpSpPr>
        <p:grpSpPr>
          <a:xfrm>
            <a:off x="-2" y="1"/>
            <a:ext cx="9152283" cy="6857999"/>
            <a:chOff x="1524000" y="857250"/>
            <a:chExt cx="9143809" cy="5138737"/>
          </a:xfrm>
          <a:solidFill>
            <a:schemeClr val="accent2">
              <a:lumMod val="20000"/>
              <a:lumOff val="80000"/>
              <a:alpha val="10000"/>
            </a:schemeClr>
          </a:solidFill>
        </p:grpSpPr>
        <p:sp>
          <p:nvSpPr>
            <p:cNvPr id="34" name="Afbeelding 31">
              <a:extLst>
                <a:ext uri="{FF2B5EF4-FFF2-40B4-BE49-F238E27FC236}">
                  <a16:creationId xmlns:a16="http://schemas.microsoft.com/office/drawing/2014/main" id="{34F66DF3-E60A-4AA6-B3DB-F4D6D7BB0CA2}"/>
                </a:ext>
              </a:extLst>
            </p:cNvPr>
            <p:cNvSpPr/>
            <p:nvPr/>
          </p:nvSpPr>
          <p:spPr>
            <a:xfrm>
              <a:off x="1524000" y="857250"/>
              <a:ext cx="2959036" cy="5138737"/>
            </a:xfrm>
            <a:custGeom>
              <a:avLst/>
              <a:gdLst>
                <a:gd name="connsiteX0" fmla="*/ 0 w 2959036"/>
                <a:gd name="connsiteY0" fmla="*/ 0 h 5138737"/>
                <a:gd name="connsiteX1" fmla="*/ 0 w 2959036"/>
                <a:gd name="connsiteY1" fmla="*/ 5138738 h 5138737"/>
                <a:gd name="connsiteX2" fmla="*/ 2959037 w 2959036"/>
                <a:gd name="connsiteY2" fmla="*/ 5138738 h 5138737"/>
                <a:gd name="connsiteX3" fmla="*/ 926306 w 2959036"/>
                <a:gd name="connsiteY3" fmla="*/ 0 h 5138737"/>
              </a:gdLst>
              <a:ahLst/>
              <a:cxnLst>
                <a:cxn ang="0">
                  <a:pos x="connsiteX0" y="connsiteY0"/>
                </a:cxn>
                <a:cxn ang="0">
                  <a:pos x="connsiteX1" y="connsiteY1"/>
                </a:cxn>
                <a:cxn ang="0">
                  <a:pos x="connsiteX2" y="connsiteY2"/>
                </a:cxn>
                <a:cxn ang="0">
                  <a:pos x="connsiteX3" y="connsiteY3"/>
                </a:cxn>
              </a:cxnLst>
              <a:rect l="l" t="t" r="r" b="b"/>
              <a:pathLst>
                <a:path w="2959036" h="5138737">
                  <a:moveTo>
                    <a:pt x="0" y="0"/>
                  </a:moveTo>
                  <a:lnTo>
                    <a:pt x="0" y="5138738"/>
                  </a:lnTo>
                  <a:lnTo>
                    <a:pt x="2959037" y="5138738"/>
                  </a:lnTo>
                  <a:lnTo>
                    <a:pt x="926306" y="0"/>
                  </a:lnTo>
                  <a:close/>
                </a:path>
              </a:pathLst>
            </a:custGeom>
            <a:grpFill/>
            <a:ln w="9525" cap="flat">
              <a:noFill/>
              <a:prstDash val="solid"/>
              <a:miter/>
            </a:ln>
          </p:spPr>
          <p:txBody>
            <a:bodyPr rtlCol="0" anchor="ctr"/>
            <a:lstStyle/>
            <a:p>
              <a:pPr rtl="0"/>
              <a:endParaRPr lang="nl-NL" sz="1350" noProof="0"/>
            </a:p>
          </p:txBody>
        </p:sp>
        <p:sp>
          <p:nvSpPr>
            <p:cNvPr id="35" name="Afbeelding 31">
              <a:extLst>
                <a:ext uri="{FF2B5EF4-FFF2-40B4-BE49-F238E27FC236}">
                  <a16:creationId xmlns:a16="http://schemas.microsoft.com/office/drawing/2014/main" id="{EE7F6774-879D-4323-A44D-99E0E5F5A719}"/>
                </a:ext>
              </a:extLst>
            </p:cNvPr>
            <p:cNvSpPr/>
            <p:nvPr/>
          </p:nvSpPr>
          <p:spPr>
            <a:xfrm>
              <a:off x="7712011" y="857250"/>
              <a:ext cx="2955798" cy="5138737"/>
            </a:xfrm>
            <a:custGeom>
              <a:avLst/>
              <a:gdLst>
                <a:gd name="connsiteX0" fmla="*/ 2032731 w 2955798"/>
                <a:gd name="connsiteY0" fmla="*/ 0 h 5138737"/>
                <a:gd name="connsiteX1" fmla="*/ 0 w 2955798"/>
                <a:gd name="connsiteY1" fmla="*/ 5138738 h 5138737"/>
                <a:gd name="connsiteX2" fmla="*/ 2955798 w 2955798"/>
                <a:gd name="connsiteY2" fmla="*/ 5138738 h 5138737"/>
                <a:gd name="connsiteX3" fmla="*/ 2955798 w 2955798"/>
                <a:gd name="connsiteY3" fmla="*/ 0 h 5138737"/>
              </a:gdLst>
              <a:ahLst/>
              <a:cxnLst>
                <a:cxn ang="0">
                  <a:pos x="connsiteX0" y="connsiteY0"/>
                </a:cxn>
                <a:cxn ang="0">
                  <a:pos x="connsiteX1" y="connsiteY1"/>
                </a:cxn>
                <a:cxn ang="0">
                  <a:pos x="connsiteX2" y="connsiteY2"/>
                </a:cxn>
                <a:cxn ang="0">
                  <a:pos x="connsiteX3" y="connsiteY3"/>
                </a:cxn>
              </a:cxnLst>
              <a:rect l="l" t="t" r="r" b="b"/>
              <a:pathLst>
                <a:path w="2955798" h="5138737">
                  <a:moveTo>
                    <a:pt x="2032731" y="0"/>
                  </a:moveTo>
                  <a:lnTo>
                    <a:pt x="0" y="5138738"/>
                  </a:lnTo>
                  <a:lnTo>
                    <a:pt x="2955798" y="5138738"/>
                  </a:lnTo>
                  <a:lnTo>
                    <a:pt x="2955798" y="0"/>
                  </a:lnTo>
                  <a:close/>
                </a:path>
              </a:pathLst>
            </a:custGeom>
            <a:grpFill/>
            <a:ln w="9525" cap="flat">
              <a:noFill/>
              <a:prstDash val="solid"/>
              <a:miter/>
            </a:ln>
          </p:spPr>
          <p:txBody>
            <a:bodyPr rtlCol="0" anchor="ctr"/>
            <a:lstStyle/>
            <a:p>
              <a:pPr rtl="0"/>
              <a:endParaRPr lang="nl-NL" sz="1350" noProof="0"/>
            </a:p>
          </p:txBody>
        </p:sp>
      </p:grpSp>
      <p:sp>
        <p:nvSpPr>
          <p:cNvPr id="2" name="Titel 1">
            <a:extLst>
              <a:ext uri="{FF2B5EF4-FFF2-40B4-BE49-F238E27FC236}">
                <a16:creationId xmlns:a16="http://schemas.microsoft.com/office/drawing/2014/main" id="{8030753C-2041-4585-A2AE-13937CA09007}"/>
              </a:ext>
            </a:extLst>
          </p:cNvPr>
          <p:cNvSpPr>
            <a:spLocks noGrp="1"/>
          </p:cNvSpPr>
          <p:nvPr>
            <p:ph type="title" hasCustomPrompt="1"/>
          </p:nvPr>
        </p:nvSpPr>
        <p:spPr>
          <a:xfrm>
            <a:off x="565397" y="524566"/>
            <a:ext cx="8206296" cy="576447"/>
          </a:xfrm>
          <a:prstGeom prst="rect">
            <a:avLst/>
          </a:prstGeom>
        </p:spPr>
        <p:txBody>
          <a:bodyPr rtlCol="0"/>
          <a:lstStyle>
            <a:lvl1pPr algn="ctr">
              <a:defRPr sz="2400" cap="all" spc="150" baseline="0">
                <a:solidFill>
                  <a:schemeClr val="bg1"/>
                </a:solidFill>
              </a:defRPr>
            </a:lvl1pPr>
          </a:lstStyle>
          <a:p>
            <a:pPr rtl="0"/>
            <a:r>
              <a:rPr lang="nl-NL" noProof="0"/>
              <a:t>Klik om titel toe te voegen</a:t>
            </a:r>
          </a:p>
        </p:txBody>
      </p:sp>
      <p:sp>
        <p:nvSpPr>
          <p:cNvPr id="10" name="Tijdelijke aanduiding voor afbeelding 9">
            <a:extLst>
              <a:ext uri="{FF2B5EF4-FFF2-40B4-BE49-F238E27FC236}">
                <a16:creationId xmlns:a16="http://schemas.microsoft.com/office/drawing/2014/main" id="{F5EA5C7E-24B9-4B88-95BD-424B41B48946}"/>
              </a:ext>
            </a:extLst>
          </p:cNvPr>
          <p:cNvSpPr>
            <a:spLocks noGrp="1"/>
          </p:cNvSpPr>
          <p:nvPr>
            <p:ph type="pic" sz="quarter" idx="23" hasCustomPrompt="1"/>
          </p:nvPr>
        </p:nvSpPr>
        <p:spPr>
          <a:xfrm>
            <a:off x="708129" y="2121764"/>
            <a:ext cx="1768239" cy="2002576"/>
          </a:xfrm>
          <a:prstGeom prst="rect">
            <a:avLst/>
          </a:prstGeom>
        </p:spPr>
        <p:txBody>
          <a:bodyPr rtlCol="0"/>
          <a:lstStyle>
            <a:lvl1pPr marL="0" indent="0" algn="ctr">
              <a:buNone/>
              <a:defRPr/>
            </a:lvl1pPr>
          </a:lstStyle>
          <a:p>
            <a:pPr rtl="0"/>
            <a:r>
              <a:rPr lang="nl-NL" noProof="0"/>
              <a:t>Klik om foto toe te voegen</a:t>
            </a:r>
          </a:p>
        </p:txBody>
      </p:sp>
      <p:sp>
        <p:nvSpPr>
          <p:cNvPr id="11" name="Tijdelijke aanduiding voor tekst 17">
            <a:extLst>
              <a:ext uri="{FF2B5EF4-FFF2-40B4-BE49-F238E27FC236}">
                <a16:creationId xmlns:a16="http://schemas.microsoft.com/office/drawing/2014/main" id="{A4C2DF15-CF4F-4138-B50F-1BF33309B447}"/>
              </a:ext>
            </a:extLst>
          </p:cNvPr>
          <p:cNvSpPr>
            <a:spLocks noGrp="1"/>
          </p:cNvSpPr>
          <p:nvPr>
            <p:ph type="body" sz="quarter" idx="24" hasCustomPrompt="1"/>
          </p:nvPr>
        </p:nvSpPr>
        <p:spPr>
          <a:xfrm>
            <a:off x="708128" y="4124338"/>
            <a:ext cx="1768239" cy="475149"/>
          </a:xfrm>
          <a:prstGeom prst="rect">
            <a:avLst/>
          </a:prstGeom>
        </p:spPr>
        <p:txBody>
          <a:bodyPr rtlCol="0" anchor="b"/>
          <a:lstStyle>
            <a:lvl1pPr marL="0" indent="0" algn="ctr">
              <a:buNone/>
              <a:defRPr sz="1200" cap="all" spc="150" baseline="0">
                <a:solidFill>
                  <a:schemeClr val="bg1"/>
                </a:solidFill>
                <a:latin typeface="+mj-lt"/>
              </a:defRPr>
            </a:lvl1pPr>
          </a:lstStyle>
          <a:p>
            <a:pPr lvl="0" rtl="0"/>
            <a:r>
              <a:rPr lang="nl-NL" noProof="0"/>
              <a:t>Klik om naam toe te voegen</a:t>
            </a:r>
          </a:p>
        </p:txBody>
      </p:sp>
      <p:sp>
        <p:nvSpPr>
          <p:cNvPr id="12" name="Tijdelijke aanduiding voor tekst 17">
            <a:extLst>
              <a:ext uri="{FF2B5EF4-FFF2-40B4-BE49-F238E27FC236}">
                <a16:creationId xmlns:a16="http://schemas.microsoft.com/office/drawing/2014/main" id="{F76B399A-F991-43E9-ACD8-BEE6C345D7FC}"/>
              </a:ext>
            </a:extLst>
          </p:cNvPr>
          <p:cNvSpPr>
            <a:spLocks noGrp="1"/>
          </p:cNvSpPr>
          <p:nvPr>
            <p:ph type="body" sz="quarter" idx="25" hasCustomPrompt="1"/>
          </p:nvPr>
        </p:nvSpPr>
        <p:spPr>
          <a:xfrm>
            <a:off x="708128" y="4599486"/>
            <a:ext cx="1768239" cy="475147"/>
          </a:xfrm>
          <a:prstGeom prst="rect">
            <a:avLst/>
          </a:prstGeom>
        </p:spPr>
        <p:txBody>
          <a:bodyPr rtlCol="0"/>
          <a:lstStyle>
            <a:lvl1pPr marL="0" indent="0" algn="ctr">
              <a:lnSpc>
                <a:spcPct val="125000"/>
              </a:lnSpc>
              <a:spcBef>
                <a:spcPts val="0"/>
              </a:spcBef>
              <a:buNone/>
              <a:defRPr sz="900" b="0" i="0" cap="none" spc="150" baseline="0">
                <a:solidFill>
                  <a:schemeClr val="bg1"/>
                </a:solidFill>
              </a:defRPr>
            </a:lvl1pPr>
          </a:lstStyle>
          <a:p>
            <a:pPr lvl="0" rtl="0"/>
            <a:r>
              <a:rPr lang="nl-NL" noProof="0"/>
              <a:t>Klik om titel toe te voegen</a:t>
            </a:r>
          </a:p>
        </p:txBody>
      </p:sp>
      <p:sp>
        <p:nvSpPr>
          <p:cNvPr id="13" name="Tijdelijke aanduiding voor afbeelding 9">
            <a:extLst>
              <a:ext uri="{FF2B5EF4-FFF2-40B4-BE49-F238E27FC236}">
                <a16:creationId xmlns:a16="http://schemas.microsoft.com/office/drawing/2014/main" id="{B1EB9900-27EA-4146-A3BC-990DAA7362EE}"/>
              </a:ext>
            </a:extLst>
          </p:cNvPr>
          <p:cNvSpPr>
            <a:spLocks noGrp="1"/>
          </p:cNvSpPr>
          <p:nvPr>
            <p:ph type="pic" sz="quarter" idx="26" hasCustomPrompt="1"/>
          </p:nvPr>
        </p:nvSpPr>
        <p:spPr>
          <a:xfrm>
            <a:off x="2686737" y="2121764"/>
            <a:ext cx="1768239" cy="2002576"/>
          </a:xfrm>
          <a:prstGeom prst="rect">
            <a:avLst/>
          </a:prstGeom>
        </p:spPr>
        <p:txBody>
          <a:bodyPr rtlCol="0"/>
          <a:lstStyle>
            <a:lvl1pPr marL="0" indent="0" algn="ctr">
              <a:buNone/>
              <a:defRPr/>
            </a:lvl1pPr>
          </a:lstStyle>
          <a:p>
            <a:pPr rtl="0"/>
            <a:r>
              <a:rPr lang="nl-NL" noProof="0"/>
              <a:t>Klik om foto toe te voegen</a:t>
            </a:r>
          </a:p>
        </p:txBody>
      </p:sp>
      <p:sp>
        <p:nvSpPr>
          <p:cNvPr id="14" name="Tijdelijke aanduiding voor tekst 17">
            <a:extLst>
              <a:ext uri="{FF2B5EF4-FFF2-40B4-BE49-F238E27FC236}">
                <a16:creationId xmlns:a16="http://schemas.microsoft.com/office/drawing/2014/main" id="{F295B36C-312A-4F68-8785-926AF39DEC4E}"/>
              </a:ext>
            </a:extLst>
          </p:cNvPr>
          <p:cNvSpPr>
            <a:spLocks noGrp="1"/>
          </p:cNvSpPr>
          <p:nvPr>
            <p:ph type="body" sz="quarter" idx="27" hasCustomPrompt="1"/>
          </p:nvPr>
        </p:nvSpPr>
        <p:spPr>
          <a:xfrm>
            <a:off x="2686736" y="4124338"/>
            <a:ext cx="1768239" cy="475149"/>
          </a:xfrm>
          <a:prstGeom prst="rect">
            <a:avLst/>
          </a:prstGeom>
        </p:spPr>
        <p:txBody>
          <a:bodyPr rtlCol="0" anchor="b"/>
          <a:lstStyle>
            <a:lvl1pPr marL="0" indent="0" algn="ctr">
              <a:buNone/>
              <a:defRPr sz="1200" cap="all" spc="150" baseline="0">
                <a:solidFill>
                  <a:schemeClr val="bg1"/>
                </a:solidFill>
                <a:latin typeface="+mj-lt"/>
              </a:defRPr>
            </a:lvl1pPr>
          </a:lstStyle>
          <a:p>
            <a:pPr lvl="0" rtl="0"/>
            <a:r>
              <a:rPr lang="nl-NL" noProof="0"/>
              <a:t>Klik om naam toe te voegen</a:t>
            </a:r>
          </a:p>
        </p:txBody>
      </p:sp>
      <p:sp>
        <p:nvSpPr>
          <p:cNvPr id="15" name="Tijdelijke aanduiding voor tekst 17">
            <a:extLst>
              <a:ext uri="{FF2B5EF4-FFF2-40B4-BE49-F238E27FC236}">
                <a16:creationId xmlns:a16="http://schemas.microsoft.com/office/drawing/2014/main" id="{5A69567D-C005-4D58-8A97-3779831CA02E}"/>
              </a:ext>
            </a:extLst>
          </p:cNvPr>
          <p:cNvSpPr>
            <a:spLocks noGrp="1"/>
          </p:cNvSpPr>
          <p:nvPr>
            <p:ph type="body" sz="quarter" idx="28" hasCustomPrompt="1"/>
          </p:nvPr>
        </p:nvSpPr>
        <p:spPr>
          <a:xfrm>
            <a:off x="2686736" y="4599486"/>
            <a:ext cx="1768239" cy="475147"/>
          </a:xfrm>
          <a:prstGeom prst="rect">
            <a:avLst/>
          </a:prstGeom>
        </p:spPr>
        <p:txBody>
          <a:bodyPr rtlCol="0"/>
          <a:lstStyle>
            <a:lvl1pPr marL="0" indent="0" algn="ctr">
              <a:lnSpc>
                <a:spcPct val="125000"/>
              </a:lnSpc>
              <a:spcBef>
                <a:spcPts val="0"/>
              </a:spcBef>
              <a:buNone/>
              <a:defRPr sz="900" b="0" i="0" cap="none" spc="150" baseline="0">
                <a:solidFill>
                  <a:schemeClr val="bg1"/>
                </a:solidFill>
              </a:defRPr>
            </a:lvl1pPr>
          </a:lstStyle>
          <a:p>
            <a:pPr lvl="0" rtl="0"/>
            <a:r>
              <a:rPr lang="nl-NL" noProof="0"/>
              <a:t>Klik om titel toe te voegen</a:t>
            </a:r>
          </a:p>
        </p:txBody>
      </p:sp>
      <p:sp>
        <p:nvSpPr>
          <p:cNvPr id="16" name="Tijdelijke aanduiding voor afbeelding 9">
            <a:extLst>
              <a:ext uri="{FF2B5EF4-FFF2-40B4-BE49-F238E27FC236}">
                <a16:creationId xmlns:a16="http://schemas.microsoft.com/office/drawing/2014/main" id="{64FE9303-BBC0-4C8D-B7AB-5CD3E76A9816}"/>
              </a:ext>
            </a:extLst>
          </p:cNvPr>
          <p:cNvSpPr>
            <a:spLocks noGrp="1"/>
          </p:cNvSpPr>
          <p:nvPr>
            <p:ph type="pic" sz="quarter" idx="32" hasCustomPrompt="1"/>
          </p:nvPr>
        </p:nvSpPr>
        <p:spPr>
          <a:xfrm>
            <a:off x="4665347" y="2121764"/>
            <a:ext cx="1768239" cy="2002576"/>
          </a:xfrm>
          <a:prstGeom prst="rect">
            <a:avLst/>
          </a:prstGeom>
        </p:spPr>
        <p:txBody>
          <a:bodyPr rtlCol="0"/>
          <a:lstStyle>
            <a:lvl1pPr marL="0" indent="0" algn="ctr">
              <a:buNone/>
              <a:defRPr/>
            </a:lvl1pPr>
          </a:lstStyle>
          <a:p>
            <a:pPr rtl="0"/>
            <a:r>
              <a:rPr lang="nl-NL" noProof="0"/>
              <a:t>Klik om foto toe te voegen</a:t>
            </a:r>
          </a:p>
        </p:txBody>
      </p:sp>
      <p:sp>
        <p:nvSpPr>
          <p:cNvPr id="17" name="Tijdelijke aanduiding voor tekst 17">
            <a:extLst>
              <a:ext uri="{FF2B5EF4-FFF2-40B4-BE49-F238E27FC236}">
                <a16:creationId xmlns:a16="http://schemas.microsoft.com/office/drawing/2014/main" id="{CA8A35E4-E339-4851-8E87-ADD5A47D8B78}"/>
              </a:ext>
            </a:extLst>
          </p:cNvPr>
          <p:cNvSpPr>
            <a:spLocks noGrp="1"/>
          </p:cNvSpPr>
          <p:nvPr>
            <p:ph type="body" sz="quarter" idx="33" hasCustomPrompt="1"/>
          </p:nvPr>
        </p:nvSpPr>
        <p:spPr>
          <a:xfrm>
            <a:off x="4665345" y="4124338"/>
            <a:ext cx="1768239" cy="475149"/>
          </a:xfrm>
          <a:prstGeom prst="rect">
            <a:avLst/>
          </a:prstGeom>
        </p:spPr>
        <p:txBody>
          <a:bodyPr rtlCol="0" anchor="b"/>
          <a:lstStyle>
            <a:lvl1pPr marL="0" indent="0" algn="ctr">
              <a:buNone/>
              <a:defRPr sz="1200" cap="all" spc="150" baseline="0">
                <a:solidFill>
                  <a:schemeClr val="bg1"/>
                </a:solidFill>
                <a:latin typeface="+mj-lt"/>
              </a:defRPr>
            </a:lvl1pPr>
          </a:lstStyle>
          <a:p>
            <a:pPr lvl="0" rtl="0"/>
            <a:r>
              <a:rPr lang="nl-NL" noProof="0"/>
              <a:t>Klik om naam toe te voegen</a:t>
            </a:r>
          </a:p>
        </p:txBody>
      </p:sp>
      <p:sp>
        <p:nvSpPr>
          <p:cNvPr id="18" name="Tijdelijke aanduiding voor tekst 17">
            <a:extLst>
              <a:ext uri="{FF2B5EF4-FFF2-40B4-BE49-F238E27FC236}">
                <a16:creationId xmlns:a16="http://schemas.microsoft.com/office/drawing/2014/main" id="{C46C1B6D-3302-4939-ABCB-D64D49E0C0B6}"/>
              </a:ext>
            </a:extLst>
          </p:cNvPr>
          <p:cNvSpPr>
            <a:spLocks noGrp="1"/>
          </p:cNvSpPr>
          <p:nvPr>
            <p:ph type="body" sz="quarter" idx="34" hasCustomPrompt="1"/>
          </p:nvPr>
        </p:nvSpPr>
        <p:spPr>
          <a:xfrm>
            <a:off x="4665345" y="4599486"/>
            <a:ext cx="1768239" cy="475147"/>
          </a:xfrm>
          <a:prstGeom prst="rect">
            <a:avLst/>
          </a:prstGeom>
        </p:spPr>
        <p:txBody>
          <a:bodyPr rtlCol="0"/>
          <a:lstStyle>
            <a:lvl1pPr marL="0" indent="0" algn="ctr">
              <a:lnSpc>
                <a:spcPct val="125000"/>
              </a:lnSpc>
              <a:spcBef>
                <a:spcPts val="0"/>
              </a:spcBef>
              <a:buNone/>
              <a:defRPr sz="900" b="0" i="0" cap="none" spc="150" baseline="0">
                <a:solidFill>
                  <a:schemeClr val="bg1"/>
                </a:solidFill>
              </a:defRPr>
            </a:lvl1pPr>
          </a:lstStyle>
          <a:p>
            <a:pPr lvl="0" rtl="0"/>
            <a:r>
              <a:rPr lang="nl-NL" noProof="0"/>
              <a:t>Klik om titel toe te voegen</a:t>
            </a:r>
          </a:p>
        </p:txBody>
      </p:sp>
      <p:sp>
        <p:nvSpPr>
          <p:cNvPr id="19" name="Tijdelijke aanduiding voor afbeelding 9">
            <a:extLst>
              <a:ext uri="{FF2B5EF4-FFF2-40B4-BE49-F238E27FC236}">
                <a16:creationId xmlns:a16="http://schemas.microsoft.com/office/drawing/2014/main" id="{3BE0235D-B66F-4F0B-A4C1-5F7D63C93E9D}"/>
              </a:ext>
            </a:extLst>
          </p:cNvPr>
          <p:cNvSpPr>
            <a:spLocks noGrp="1"/>
          </p:cNvSpPr>
          <p:nvPr>
            <p:ph type="pic" sz="quarter" idx="35" hasCustomPrompt="1"/>
          </p:nvPr>
        </p:nvSpPr>
        <p:spPr>
          <a:xfrm>
            <a:off x="6643955" y="2121764"/>
            <a:ext cx="1768239" cy="2002576"/>
          </a:xfrm>
          <a:prstGeom prst="rect">
            <a:avLst/>
          </a:prstGeom>
        </p:spPr>
        <p:txBody>
          <a:bodyPr rtlCol="0"/>
          <a:lstStyle>
            <a:lvl1pPr marL="0" indent="0" algn="ctr">
              <a:buNone/>
              <a:defRPr/>
            </a:lvl1pPr>
          </a:lstStyle>
          <a:p>
            <a:pPr rtl="0"/>
            <a:r>
              <a:rPr lang="nl-NL" noProof="0"/>
              <a:t>Klik om foto toe te voegen</a:t>
            </a:r>
          </a:p>
        </p:txBody>
      </p:sp>
      <p:sp>
        <p:nvSpPr>
          <p:cNvPr id="20" name="Tijdelijke aanduiding voor tekst 17">
            <a:extLst>
              <a:ext uri="{FF2B5EF4-FFF2-40B4-BE49-F238E27FC236}">
                <a16:creationId xmlns:a16="http://schemas.microsoft.com/office/drawing/2014/main" id="{DB1DD411-2914-4927-88D8-49C5F77DBF75}"/>
              </a:ext>
            </a:extLst>
          </p:cNvPr>
          <p:cNvSpPr>
            <a:spLocks noGrp="1"/>
          </p:cNvSpPr>
          <p:nvPr>
            <p:ph type="body" sz="quarter" idx="36" hasCustomPrompt="1"/>
          </p:nvPr>
        </p:nvSpPr>
        <p:spPr>
          <a:xfrm>
            <a:off x="6643953" y="4124338"/>
            <a:ext cx="1768239" cy="475149"/>
          </a:xfrm>
          <a:prstGeom prst="rect">
            <a:avLst/>
          </a:prstGeom>
        </p:spPr>
        <p:txBody>
          <a:bodyPr rtlCol="0" anchor="b"/>
          <a:lstStyle>
            <a:lvl1pPr marL="0" indent="0" algn="ctr">
              <a:buNone/>
              <a:defRPr sz="1200" cap="all" spc="150" baseline="0">
                <a:solidFill>
                  <a:schemeClr val="bg1"/>
                </a:solidFill>
                <a:latin typeface="+mj-lt"/>
              </a:defRPr>
            </a:lvl1pPr>
          </a:lstStyle>
          <a:p>
            <a:pPr lvl="0" rtl="0"/>
            <a:r>
              <a:rPr lang="nl-NL" noProof="0"/>
              <a:t>Klik om naam toe te voegen</a:t>
            </a:r>
          </a:p>
        </p:txBody>
      </p:sp>
      <p:sp>
        <p:nvSpPr>
          <p:cNvPr id="21" name="Tijdelijke aanduiding voor tekst 17">
            <a:extLst>
              <a:ext uri="{FF2B5EF4-FFF2-40B4-BE49-F238E27FC236}">
                <a16:creationId xmlns:a16="http://schemas.microsoft.com/office/drawing/2014/main" id="{D913D89D-8800-41B2-9284-538E008D4497}"/>
              </a:ext>
            </a:extLst>
          </p:cNvPr>
          <p:cNvSpPr>
            <a:spLocks noGrp="1"/>
          </p:cNvSpPr>
          <p:nvPr>
            <p:ph type="body" sz="quarter" idx="37" hasCustomPrompt="1"/>
          </p:nvPr>
        </p:nvSpPr>
        <p:spPr>
          <a:xfrm>
            <a:off x="6643953" y="4599486"/>
            <a:ext cx="1768239" cy="475147"/>
          </a:xfrm>
          <a:prstGeom prst="rect">
            <a:avLst/>
          </a:prstGeom>
        </p:spPr>
        <p:txBody>
          <a:bodyPr rtlCol="0"/>
          <a:lstStyle>
            <a:lvl1pPr marL="0" indent="0" algn="ctr">
              <a:lnSpc>
                <a:spcPct val="125000"/>
              </a:lnSpc>
              <a:spcBef>
                <a:spcPts val="0"/>
              </a:spcBef>
              <a:buNone/>
              <a:defRPr sz="900" b="0" i="0" cap="none" spc="150" baseline="0">
                <a:solidFill>
                  <a:schemeClr val="bg1"/>
                </a:solidFill>
              </a:defRPr>
            </a:lvl1pPr>
          </a:lstStyle>
          <a:p>
            <a:pPr lvl="0" rtl="0"/>
            <a:r>
              <a:rPr lang="nl-NL" noProof="0"/>
              <a:t>Klik om titel toe te voegen</a:t>
            </a:r>
          </a:p>
        </p:txBody>
      </p:sp>
      <p:sp>
        <p:nvSpPr>
          <p:cNvPr id="7" name="Tijdelijke aanduiding voor dianummer 6">
            <a:extLst>
              <a:ext uri="{FF2B5EF4-FFF2-40B4-BE49-F238E27FC236}">
                <a16:creationId xmlns:a16="http://schemas.microsoft.com/office/drawing/2014/main" id="{4A6B141C-4594-45E3-A576-83731131CA86}"/>
              </a:ext>
            </a:extLst>
          </p:cNvPr>
          <p:cNvSpPr>
            <a:spLocks noGrp="1"/>
          </p:cNvSpPr>
          <p:nvPr>
            <p:ph type="sldNum" sz="quarter" idx="12"/>
          </p:nvPr>
        </p:nvSpPr>
        <p:spPr/>
        <p:txBody>
          <a:bodyPr rtlCol="0"/>
          <a:lstStyle>
            <a:lvl1pPr>
              <a:defRPr>
                <a:solidFill>
                  <a:schemeClr val="bg1"/>
                </a:solidFill>
              </a:defRPr>
            </a:lvl1pPr>
          </a:lstStyle>
          <a:p>
            <a:pPr rtl="0"/>
            <a:fld id="{7A9E80BB-C0DF-4F1B-8821-E3FD53412EFF}" type="slidenum">
              <a:rPr lang="nl-NL" noProof="0" smtClean="0"/>
              <a:pPr rtl="0"/>
              <a:t>‹nr.›</a:t>
            </a:fld>
            <a:endParaRPr lang="nl-NL" noProof="0"/>
          </a:p>
        </p:txBody>
      </p:sp>
      <p:sp>
        <p:nvSpPr>
          <p:cNvPr id="6" name="Tijdelijke aanduiding voor voettekst 5">
            <a:extLst>
              <a:ext uri="{FF2B5EF4-FFF2-40B4-BE49-F238E27FC236}">
                <a16:creationId xmlns:a16="http://schemas.microsoft.com/office/drawing/2014/main" id="{2D524755-F827-42EA-8E6C-044C8D7B53EB}"/>
              </a:ext>
            </a:extLst>
          </p:cNvPr>
          <p:cNvSpPr>
            <a:spLocks noGrp="1"/>
          </p:cNvSpPr>
          <p:nvPr>
            <p:ph type="ftr" sz="quarter" idx="11"/>
          </p:nvPr>
        </p:nvSpPr>
        <p:spPr/>
        <p:txBody>
          <a:bodyPr rtlCol="0"/>
          <a:lstStyle>
            <a:lvl1pPr>
              <a:defRPr>
                <a:solidFill>
                  <a:schemeClr val="bg1"/>
                </a:solidFill>
              </a:defRPr>
            </a:lvl1pPr>
          </a:lstStyle>
          <a:p>
            <a:pPr rtl="0"/>
            <a:r>
              <a:rPr lang="nl-NL" noProof="0"/>
              <a:t>Titel van presentatie</a:t>
            </a:r>
          </a:p>
        </p:txBody>
      </p:sp>
      <p:sp>
        <p:nvSpPr>
          <p:cNvPr id="5" name="Tijdelijke aanduiding voor datum 4">
            <a:extLst>
              <a:ext uri="{FF2B5EF4-FFF2-40B4-BE49-F238E27FC236}">
                <a16:creationId xmlns:a16="http://schemas.microsoft.com/office/drawing/2014/main" id="{115C860E-9305-4F6A-96A9-2F014B27B2D6}"/>
              </a:ext>
            </a:extLst>
          </p:cNvPr>
          <p:cNvSpPr>
            <a:spLocks noGrp="1"/>
          </p:cNvSpPr>
          <p:nvPr>
            <p:ph type="dt" sz="half" idx="10"/>
          </p:nvPr>
        </p:nvSpPr>
        <p:spPr/>
        <p:txBody>
          <a:bodyPr rtlCol="0"/>
          <a:lstStyle>
            <a:lvl1pPr>
              <a:defRPr>
                <a:solidFill>
                  <a:schemeClr val="bg1"/>
                </a:solidFill>
              </a:defRPr>
            </a:lvl1pPr>
          </a:lstStyle>
          <a:p>
            <a:pPr rtl="0"/>
            <a:r>
              <a:rPr lang="nl-NL" noProof="0"/>
              <a:t>20XX</a:t>
            </a:r>
          </a:p>
        </p:txBody>
      </p:sp>
    </p:spTree>
    <p:extLst>
      <p:ext uri="{BB962C8B-B14F-4D97-AF65-F5344CB8AC3E}">
        <p14:creationId xmlns:p14="http://schemas.microsoft.com/office/powerpoint/2010/main" val="14845321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88ECB1B7-8BA3-4ACB-84BF-E1BB918A8B3C}" type="datetimeFigureOut">
              <a:rPr lang="de-DE" smtClean="0"/>
              <a:t>25.10.2023</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504D353F-15C8-4408-A192-06A92AE4D981}" type="slidenum">
              <a:rPr lang="de-DE" smtClean="0"/>
              <a:t>‹nr.›</a:t>
            </a:fld>
            <a:endParaRPr lang="de-DE"/>
          </a:p>
        </p:txBody>
      </p:sp>
    </p:spTree>
    <p:extLst>
      <p:ext uri="{BB962C8B-B14F-4D97-AF65-F5344CB8AC3E}">
        <p14:creationId xmlns:p14="http://schemas.microsoft.com/office/powerpoint/2010/main" val="5158852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Kennismaken met ons team van acht">
    <p:bg>
      <p:bgPr>
        <a:solidFill>
          <a:schemeClr val="accent2"/>
        </a:solidFill>
        <a:effectLst/>
      </p:bgPr>
    </p:bg>
    <p:spTree>
      <p:nvGrpSpPr>
        <p:cNvPr id="1" name=""/>
        <p:cNvGrpSpPr/>
        <p:nvPr/>
      </p:nvGrpSpPr>
      <p:grpSpPr>
        <a:xfrm>
          <a:off x="0" y="0"/>
          <a:ext cx="0" cy="0"/>
          <a:chOff x="0" y="0"/>
          <a:chExt cx="0" cy="0"/>
        </a:xfrm>
      </p:grpSpPr>
      <p:grpSp>
        <p:nvGrpSpPr>
          <p:cNvPr id="19" name="Afbeelding 31">
            <a:extLst>
              <a:ext uri="{FF2B5EF4-FFF2-40B4-BE49-F238E27FC236}">
                <a16:creationId xmlns:a16="http://schemas.microsoft.com/office/drawing/2014/main" id="{1E04AE1B-EA25-4B01-8936-C5A4E253B4AA}"/>
              </a:ext>
              <a:ext uri="{C183D7F6-B498-43B3-948B-1728B52AA6E4}">
                <adec:decorative xmlns:adec="http://schemas.microsoft.com/office/drawing/2017/decorative" val="1"/>
              </a:ext>
            </a:extLst>
          </p:cNvPr>
          <p:cNvGrpSpPr/>
          <p:nvPr userDrawn="1"/>
        </p:nvGrpSpPr>
        <p:grpSpPr>
          <a:xfrm>
            <a:off x="-2" y="1"/>
            <a:ext cx="9152283" cy="6857999"/>
            <a:chOff x="1524000" y="857250"/>
            <a:chExt cx="9143809" cy="5138737"/>
          </a:xfrm>
          <a:solidFill>
            <a:schemeClr val="accent2">
              <a:lumMod val="20000"/>
              <a:lumOff val="80000"/>
              <a:alpha val="10000"/>
            </a:schemeClr>
          </a:solidFill>
        </p:grpSpPr>
        <p:sp>
          <p:nvSpPr>
            <p:cNvPr id="20" name="Afbeelding 31">
              <a:extLst>
                <a:ext uri="{FF2B5EF4-FFF2-40B4-BE49-F238E27FC236}">
                  <a16:creationId xmlns:a16="http://schemas.microsoft.com/office/drawing/2014/main" id="{22105375-AFBE-4CFC-B01F-D4EDF8518F26}"/>
                </a:ext>
              </a:extLst>
            </p:cNvPr>
            <p:cNvSpPr/>
            <p:nvPr/>
          </p:nvSpPr>
          <p:spPr>
            <a:xfrm>
              <a:off x="1524000" y="857250"/>
              <a:ext cx="2959036" cy="5138737"/>
            </a:xfrm>
            <a:custGeom>
              <a:avLst/>
              <a:gdLst>
                <a:gd name="connsiteX0" fmla="*/ 0 w 2959036"/>
                <a:gd name="connsiteY0" fmla="*/ 0 h 5138737"/>
                <a:gd name="connsiteX1" fmla="*/ 0 w 2959036"/>
                <a:gd name="connsiteY1" fmla="*/ 5138738 h 5138737"/>
                <a:gd name="connsiteX2" fmla="*/ 2959037 w 2959036"/>
                <a:gd name="connsiteY2" fmla="*/ 5138738 h 5138737"/>
                <a:gd name="connsiteX3" fmla="*/ 926306 w 2959036"/>
                <a:gd name="connsiteY3" fmla="*/ 0 h 5138737"/>
              </a:gdLst>
              <a:ahLst/>
              <a:cxnLst>
                <a:cxn ang="0">
                  <a:pos x="connsiteX0" y="connsiteY0"/>
                </a:cxn>
                <a:cxn ang="0">
                  <a:pos x="connsiteX1" y="connsiteY1"/>
                </a:cxn>
                <a:cxn ang="0">
                  <a:pos x="connsiteX2" y="connsiteY2"/>
                </a:cxn>
                <a:cxn ang="0">
                  <a:pos x="connsiteX3" y="connsiteY3"/>
                </a:cxn>
              </a:cxnLst>
              <a:rect l="l" t="t" r="r" b="b"/>
              <a:pathLst>
                <a:path w="2959036" h="5138737">
                  <a:moveTo>
                    <a:pt x="0" y="0"/>
                  </a:moveTo>
                  <a:lnTo>
                    <a:pt x="0" y="5138738"/>
                  </a:lnTo>
                  <a:lnTo>
                    <a:pt x="2959037" y="5138738"/>
                  </a:lnTo>
                  <a:lnTo>
                    <a:pt x="926306" y="0"/>
                  </a:lnTo>
                  <a:close/>
                </a:path>
              </a:pathLst>
            </a:custGeom>
            <a:grpFill/>
            <a:ln w="9525" cap="flat">
              <a:noFill/>
              <a:prstDash val="solid"/>
              <a:miter/>
            </a:ln>
          </p:spPr>
          <p:txBody>
            <a:bodyPr rtlCol="0" anchor="ctr"/>
            <a:lstStyle/>
            <a:p>
              <a:pPr rtl="0"/>
              <a:endParaRPr lang="nl-NL" sz="1350" noProof="0"/>
            </a:p>
          </p:txBody>
        </p:sp>
        <p:sp>
          <p:nvSpPr>
            <p:cNvPr id="21" name="Afbeelding 31">
              <a:extLst>
                <a:ext uri="{FF2B5EF4-FFF2-40B4-BE49-F238E27FC236}">
                  <a16:creationId xmlns:a16="http://schemas.microsoft.com/office/drawing/2014/main" id="{0E3207F4-D40C-44E6-8726-1386115F5870}"/>
                </a:ext>
              </a:extLst>
            </p:cNvPr>
            <p:cNvSpPr/>
            <p:nvPr/>
          </p:nvSpPr>
          <p:spPr>
            <a:xfrm>
              <a:off x="7712011" y="857250"/>
              <a:ext cx="2955798" cy="5138737"/>
            </a:xfrm>
            <a:custGeom>
              <a:avLst/>
              <a:gdLst>
                <a:gd name="connsiteX0" fmla="*/ 2032731 w 2955798"/>
                <a:gd name="connsiteY0" fmla="*/ 0 h 5138737"/>
                <a:gd name="connsiteX1" fmla="*/ 0 w 2955798"/>
                <a:gd name="connsiteY1" fmla="*/ 5138738 h 5138737"/>
                <a:gd name="connsiteX2" fmla="*/ 2955798 w 2955798"/>
                <a:gd name="connsiteY2" fmla="*/ 5138738 h 5138737"/>
                <a:gd name="connsiteX3" fmla="*/ 2955798 w 2955798"/>
                <a:gd name="connsiteY3" fmla="*/ 0 h 5138737"/>
              </a:gdLst>
              <a:ahLst/>
              <a:cxnLst>
                <a:cxn ang="0">
                  <a:pos x="connsiteX0" y="connsiteY0"/>
                </a:cxn>
                <a:cxn ang="0">
                  <a:pos x="connsiteX1" y="connsiteY1"/>
                </a:cxn>
                <a:cxn ang="0">
                  <a:pos x="connsiteX2" y="connsiteY2"/>
                </a:cxn>
                <a:cxn ang="0">
                  <a:pos x="connsiteX3" y="connsiteY3"/>
                </a:cxn>
              </a:cxnLst>
              <a:rect l="l" t="t" r="r" b="b"/>
              <a:pathLst>
                <a:path w="2955798" h="5138737">
                  <a:moveTo>
                    <a:pt x="2032731" y="0"/>
                  </a:moveTo>
                  <a:lnTo>
                    <a:pt x="0" y="5138738"/>
                  </a:lnTo>
                  <a:lnTo>
                    <a:pt x="2955798" y="5138738"/>
                  </a:lnTo>
                  <a:lnTo>
                    <a:pt x="2955798" y="0"/>
                  </a:lnTo>
                  <a:close/>
                </a:path>
              </a:pathLst>
            </a:custGeom>
            <a:grpFill/>
            <a:ln w="9525" cap="flat">
              <a:noFill/>
              <a:prstDash val="solid"/>
              <a:miter/>
            </a:ln>
          </p:spPr>
          <p:txBody>
            <a:bodyPr rtlCol="0" anchor="ctr"/>
            <a:lstStyle/>
            <a:p>
              <a:pPr rtl="0"/>
              <a:endParaRPr lang="nl-NL" sz="1350" noProof="0"/>
            </a:p>
          </p:txBody>
        </p:sp>
      </p:grpSp>
      <p:sp>
        <p:nvSpPr>
          <p:cNvPr id="2" name="Titel 1">
            <a:extLst>
              <a:ext uri="{FF2B5EF4-FFF2-40B4-BE49-F238E27FC236}">
                <a16:creationId xmlns:a16="http://schemas.microsoft.com/office/drawing/2014/main" id="{E1C1735E-0205-42E3-A5CB-FC6DF991AC34}"/>
              </a:ext>
            </a:extLst>
          </p:cNvPr>
          <p:cNvSpPr>
            <a:spLocks noGrp="1"/>
          </p:cNvSpPr>
          <p:nvPr>
            <p:ph type="title" hasCustomPrompt="1"/>
          </p:nvPr>
        </p:nvSpPr>
        <p:spPr>
          <a:xfrm>
            <a:off x="726622" y="523749"/>
            <a:ext cx="7886700" cy="556795"/>
          </a:xfrm>
          <a:prstGeom prst="rect">
            <a:avLst/>
          </a:prstGeom>
        </p:spPr>
        <p:txBody>
          <a:bodyPr rtlCol="0"/>
          <a:lstStyle>
            <a:lvl1pPr algn="ctr">
              <a:defRPr sz="2400" cap="all" spc="150" baseline="0">
                <a:solidFill>
                  <a:schemeClr val="bg1"/>
                </a:solidFill>
              </a:defRPr>
            </a:lvl1pPr>
          </a:lstStyle>
          <a:p>
            <a:pPr rtl="0"/>
            <a:r>
              <a:rPr lang="nl-NL" noProof="0"/>
              <a:t>Klik om titel toe te voegen</a:t>
            </a:r>
          </a:p>
        </p:txBody>
      </p:sp>
      <p:sp>
        <p:nvSpPr>
          <p:cNvPr id="58" name="Tijdelijke aanduiding voor afbeelding 9">
            <a:extLst>
              <a:ext uri="{FF2B5EF4-FFF2-40B4-BE49-F238E27FC236}">
                <a16:creationId xmlns:a16="http://schemas.microsoft.com/office/drawing/2014/main" id="{92A77282-5267-4F71-A0BF-DF82ED909EC1}"/>
              </a:ext>
            </a:extLst>
          </p:cNvPr>
          <p:cNvSpPr>
            <a:spLocks noGrp="1"/>
          </p:cNvSpPr>
          <p:nvPr>
            <p:ph type="pic" sz="quarter" idx="57" hasCustomPrompt="1"/>
          </p:nvPr>
        </p:nvSpPr>
        <p:spPr>
          <a:xfrm>
            <a:off x="1215338" y="1520596"/>
            <a:ext cx="1059038" cy="1147276"/>
          </a:xfrm>
          <a:prstGeom prst="rect">
            <a:avLst/>
          </a:prstGeom>
        </p:spPr>
        <p:txBody>
          <a:bodyPr rtlCol="0"/>
          <a:lstStyle>
            <a:lvl1pPr marL="0" indent="0" algn="ctr">
              <a:buNone/>
              <a:defRPr/>
            </a:lvl1pPr>
          </a:lstStyle>
          <a:p>
            <a:pPr rtl="0"/>
            <a:r>
              <a:rPr lang="nl-NL" noProof="0"/>
              <a:t>Klik om foto toe te voegen</a:t>
            </a:r>
          </a:p>
        </p:txBody>
      </p:sp>
      <p:sp>
        <p:nvSpPr>
          <p:cNvPr id="56" name="Tijdelijke aanduiding voor tekst 17">
            <a:extLst>
              <a:ext uri="{FF2B5EF4-FFF2-40B4-BE49-F238E27FC236}">
                <a16:creationId xmlns:a16="http://schemas.microsoft.com/office/drawing/2014/main" id="{3EA4E6FE-F090-4542-81C0-C6D241E74689}"/>
              </a:ext>
            </a:extLst>
          </p:cNvPr>
          <p:cNvSpPr>
            <a:spLocks noGrp="1"/>
          </p:cNvSpPr>
          <p:nvPr>
            <p:ph type="body" sz="quarter" idx="55" hasCustomPrompt="1"/>
          </p:nvPr>
        </p:nvSpPr>
        <p:spPr>
          <a:xfrm>
            <a:off x="968724" y="2673058"/>
            <a:ext cx="1552268" cy="476403"/>
          </a:xfrm>
          <a:prstGeom prst="rect">
            <a:avLst/>
          </a:prstGeom>
        </p:spPr>
        <p:txBody>
          <a:bodyPr rtlCol="0" anchor="b"/>
          <a:lstStyle>
            <a:lvl1pPr marL="0" indent="0" algn="ctr">
              <a:buNone/>
              <a:defRPr sz="1200" cap="all" spc="150" baseline="0">
                <a:solidFill>
                  <a:schemeClr val="bg1"/>
                </a:solidFill>
                <a:latin typeface="+mj-lt"/>
              </a:defRPr>
            </a:lvl1pPr>
          </a:lstStyle>
          <a:p>
            <a:pPr lvl="0" rtl="0"/>
            <a:r>
              <a:rPr lang="nl-NL" noProof="0"/>
              <a:t>Klik om naam toe te voegen</a:t>
            </a:r>
          </a:p>
        </p:txBody>
      </p:sp>
      <p:sp>
        <p:nvSpPr>
          <p:cNvPr id="57" name="Tijdelijke aanduiding voor tekst 17">
            <a:extLst>
              <a:ext uri="{FF2B5EF4-FFF2-40B4-BE49-F238E27FC236}">
                <a16:creationId xmlns:a16="http://schemas.microsoft.com/office/drawing/2014/main" id="{E99767A9-AC54-4743-BBA3-FB9452700C74}"/>
              </a:ext>
            </a:extLst>
          </p:cNvPr>
          <p:cNvSpPr>
            <a:spLocks noGrp="1"/>
          </p:cNvSpPr>
          <p:nvPr>
            <p:ph type="body" sz="quarter" idx="56" hasCustomPrompt="1"/>
          </p:nvPr>
        </p:nvSpPr>
        <p:spPr>
          <a:xfrm>
            <a:off x="968724" y="3148500"/>
            <a:ext cx="1552268" cy="573222"/>
          </a:xfrm>
          <a:prstGeom prst="rect">
            <a:avLst/>
          </a:prstGeom>
        </p:spPr>
        <p:txBody>
          <a:bodyPr rtlCol="0"/>
          <a:lstStyle>
            <a:lvl1pPr marL="0" indent="0" algn="ctr">
              <a:lnSpc>
                <a:spcPct val="100000"/>
              </a:lnSpc>
              <a:buNone/>
              <a:defRPr sz="900" b="0" i="0" cap="none" spc="75" baseline="0">
                <a:solidFill>
                  <a:schemeClr val="bg1"/>
                </a:solidFill>
              </a:defRPr>
            </a:lvl1pPr>
          </a:lstStyle>
          <a:p>
            <a:pPr lvl="0" rtl="0"/>
            <a:r>
              <a:rPr lang="nl-NL" noProof="0"/>
              <a:t>Klik om titel toe te voegen</a:t>
            </a:r>
          </a:p>
        </p:txBody>
      </p:sp>
      <p:sp>
        <p:nvSpPr>
          <p:cNvPr id="59" name="Tijdelijke aanduiding voor afbeelding 9">
            <a:extLst>
              <a:ext uri="{FF2B5EF4-FFF2-40B4-BE49-F238E27FC236}">
                <a16:creationId xmlns:a16="http://schemas.microsoft.com/office/drawing/2014/main" id="{E8AE39FE-294D-4DF3-8C81-E1072C748094}"/>
              </a:ext>
            </a:extLst>
          </p:cNvPr>
          <p:cNvSpPr>
            <a:spLocks noGrp="1"/>
          </p:cNvSpPr>
          <p:nvPr>
            <p:ph type="pic" sz="quarter" idx="58" hasCustomPrompt="1"/>
          </p:nvPr>
        </p:nvSpPr>
        <p:spPr>
          <a:xfrm>
            <a:off x="3089544" y="1520596"/>
            <a:ext cx="1059038" cy="1147276"/>
          </a:xfrm>
          <a:prstGeom prst="rect">
            <a:avLst/>
          </a:prstGeom>
        </p:spPr>
        <p:txBody>
          <a:bodyPr rtlCol="0"/>
          <a:lstStyle>
            <a:lvl1pPr marL="0" indent="0" algn="ctr">
              <a:buNone/>
              <a:defRPr/>
            </a:lvl1pPr>
          </a:lstStyle>
          <a:p>
            <a:pPr rtl="0"/>
            <a:r>
              <a:rPr lang="nl-NL" noProof="0"/>
              <a:t>Klik om foto toe te voegen</a:t>
            </a:r>
          </a:p>
        </p:txBody>
      </p:sp>
      <p:sp>
        <p:nvSpPr>
          <p:cNvPr id="62" name="Tijdelijke aanduiding voor tekst 17">
            <a:extLst>
              <a:ext uri="{FF2B5EF4-FFF2-40B4-BE49-F238E27FC236}">
                <a16:creationId xmlns:a16="http://schemas.microsoft.com/office/drawing/2014/main" id="{1707D82F-527A-4E2B-A75C-1AAA60F6634B}"/>
              </a:ext>
            </a:extLst>
          </p:cNvPr>
          <p:cNvSpPr>
            <a:spLocks noGrp="1"/>
          </p:cNvSpPr>
          <p:nvPr>
            <p:ph type="body" sz="quarter" idx="61" hasCustomPrompt="1"/>
          </p:nvPr>
        </p:nvSpPr>
        <p:spPr>
          <a:xfrm>
            <a:off x="2843650" y="2674148"/>
            <a:ext cx="1552268" cy="476403"/>
          </a:xfrm>
          <a:prstGeom prst="rect">
            <a:avLst/>
          </a:prstGeom>
        </p:spPr>
        <p:txBody>
          <a:bodyPr rtlCol="0" anchor="b"/>
          <a:lstStyle>
            <a:lvl1pPr marL="0" indent="0" algn="ctr">
              <a:buNone/>
              <a:defRPr sz="1200" cap="all" spc="150" baseline="0">
                <a:solidFill>
                  <a:schemeClr val="bg1"/>
                </a:solidFill>
                <a:latin typeface="+mj-lt"/>
              </a:defRPr>
            </a:lvl1pPr>
          </a:lstStyle>
          <a:p>
            <a:pPr lvl="0" rtl="0"/>
            <a:r>
              <a:rPr lang="nl-NL" noProof="0"/>
              <a:t>Klik om naam toe te voegen</a:t>
            </a:r>
          </a:p>
        </p:txBody>
      </p:sp>
      <p:sp>
        <p:nvSpPr>
          <p:cNvPr id="63" name="Tijdelijke aanduiding voor tekst 17">
            <a:extLst>
              <a:ext uri="{FF2B5EF4-FFF2-40B4-BE49-F238E27FC236}">
                <a16:creationId xmlns:a16="http://schemas.microsoft.com/office/drawing/2014/main" id="{5BBF407E-9CF1-4FD6-B672-644EDFEDD639}"/>
              </a:ext>
            </a:extLst>
          </p:cNvPr>
          <p:cNvSpPr>
            <a:spLocks noGrp="1"/>
          </p:cNvSpPr>
          <p:nvPr>
            <p:ph type="body" sz="quarter" idx="62" hasCustomPrompt="1"/>
          </p:nvPr>
        </p:nvSpPr>
        <p:spPr>
          <a:xfrm>
            <a:off x="2843650" y="3149590"/>
            <a:ext cx="1552268" cy="573222"/>
          </a:xfrm>
          <a:prstGeom prst="rect">
            <a:avLst/>
          </a:prstGeom>
        </p:spPr>
        <p:txBody>
          <a:bodyPr rtlCol="0"/>
          <a:lstStyle>
            <a:lvl1pPr marL="0" indent="0" algn="ctr">
              <a:lnSpc>
                <a:spcPct val="100000"/>
              </a:lnSpc>
              <a:buNone/>
              <a:defRPr sz="900" b="0" i="0" cap="none" spc="75" baseline="0">
                <a:solidFill>
                  <a:schemeClr val="bg1"/>
                </a:solidFill>
              </a:defRPr>
            </a:lvl1pPr>
          </a:lstStyle>
          <a:p>
            <a:pPr lvl="0" rtl="0"/>
            <a:r>
              <a:rPr lang="nl-NL" noProof="0"/>
              <a:t>Klik om titel toe te voegen</a:t>
            </a:r>
          </a:p>
        </p:txBody>
      </p:sp>
      <p:sp>
        <p:nvSpPr>
          <p:cNvPr id="60" name="Tijdelijke aanduiding voor afbeelding 9">
            <a:extLst>
              <a:ext uri="{FF2B5EF4-FFF2-40B4-BE49-F238E27FC236}">
                <a16:creationId xmlns:a16="http://schemas.microsoft.com/office/drawing/2014/main" id="{1A3ECF3D-730A-4424-B01D-D8F4C0DA9491}"/>
              </a:ext>
            </a:extLst>
          </p:cNvPr>
          <p:cNvSpPr>
            <a:spLocks noGrp="1"/>
          </p:cNvSpPr>
          <p:nvPr>
            <p:ph type="pic" sz="quarter" idx="59" hasCustomPrompt="1"/>
          </p:nvPr>
        </p:nvSpPr>
        <p:spPr>
          <a:xfrm>
            <a:off x="4911752" y="1520596"/>
            <a:ext cx="1059037" cy="1147276"/>
          </a:xfrm>
          <a:prstGeom prst="rect">
            <a:avLst/>
          </a:prstGeom>
        </p:spPr>
        <p:txBody>
          <a:bodyPr rtlCol="0"/>
          <a:lstStyle>
            <a:lvl1pPr marL="0" indent="0" algn="ctr">
              <a:buNone/>
              <a:defRPr/>
            </a:lvl1pPr>
          </a:lstStyle>
          <a:p>
            <a:pPr rtl="0"/>
            <a:r>
              <a:rPr lang="nl-NL" noProof="0"/>
              <a:t>Klik om foto toe te voegen</a:t>
            </a:r>
          </a:p>
        </p:txBody>
      </p:sp>
      <p:sp>
        <p:nvSpPr>
          <p:cNvPr id="64" name="Tijdelijke aanduiding voor tekst 17">
            <a:extLst>
              <a:ext uri="{FF2B5EF4-FFF2-40B4-BE49-F238E27FC236}">
                <a16:creationId xmlns:a16="http://schemas.microsoft.com/office/drawing/2014/main" id="{225B5D42-F20D-409F-8623-A64142EC2C45}"/>
              </a:ext>
            </a:extLst>
          </p:cNvPr>
          <p:cNvSpPr>
            <a:spLocks noGrp="1"/>
          </p:cNvSpPr>
          <p:nvPr>
            <p:ph type="body" sz="quarter" idx="63" hasCustomPrompt="1"/>
          </p:nvPr>
        </p:nvSpPr>
        <p:spPr>
          <a:xfrm>
            <a:off x="4742848" y="2667873"/>
            <a:ext cx="1552268" cy="476403"/>
          </a:xfrm>
          <a:prstGeom prst="rect">
            <a:avLst/>
          </a:prstGeom>
        </p:spPr>
        <p:txBody>
          <a:bodyPr rtlCol="0" anchor="b"/>
          <a:lstStyle>
            <a:lvl1pPr marL="0" indent="0" algn="ctr">
              <a:buNone/>
              <a:defRPr sz="1200" cap="all" spc="150" baseline="0">
                <a:solidFill>
                  <a:schemeClr val="bg1"/>
                </a:solidFill>
                <a:latin typeface="+mj-lt"/>
              </a:defRPr>
            </a:lvl1pPr>
          </a:lstStyle>
          <a:p>
            <a:pPr lvl="0" rtl="0"/>
            <a:r>
              <a:rPr lang="nl-NL" noProof="0"/>
              <a:t>Klik om naam toe te voegen</a:t>
            </a:r>
          </a:p>
        </p:txBody>
      </p:sp>
      <p:sp>
        <p:nvSpPr>
          <p:cNvPr id="65" name="Tijdelijke aanduiding voor tekst 17">
            <a:extLst>
              <a:ext uri="{FF2B5EF4-FFF2-40B4-BE49-F238E27FC236}">
                <a16:creationId xmlns:a16="http://schemas.microsoft.com/office/drawing/2014/main" id="{D20F4DBB-A572-46A8-A5B4-3BA6B7FC2B46}"/>
              </a:ext>
            </a:extLst>
          </p:cNvPr>
          <p:cNvSpPr>
            <a:spLocks noGrp="1"/>
          </p:cNvSpPr>
          <p:nvPr>
            <p:ph type="body" sz="quarter" idx="64" hasCustomPrompt="1"/>
          </p:nvPr>
        </p:nvSpPr>
        <p:spPr>
          <a:xfrm>
            <a:off x="4742848" y="3143315"/>
            <a:ext cx="1552268" cy="573222"/>
          </a:xfrm>
          <a:prstGeom prst="rect">
            <a:avLst/>
          </a:prstGeom>
        </p:spPr>
        <p:txBody>
          <a:bodyPr rtlCol="0"/>
          <a:lstStyle>
            <a:lvl1pPr marL="0" indent="0" algn="ctr">
              <a:lnSpc>
                <a:spcPct val="100000"/>
              </a:lnSpc>
              <a:buNone/>
              <a:defRPr sz="900" b="0" i="0" cap="none" spc="75" baseline="0">
                <a:solidFill>
                  <a:schemeClr val="bg1"/>
                </a:solidFill>
              </a:defRPr>
            </a:lvl1pPr>
          </a:lstStyle>
          <a:p>
            <a:pPr lvl="0" rtl="0"/>
            <a:r>
              <a:rPr lang="nl-NL" noProof="0"/>
              <a:t>Klik om titel toe te voegen</a:t>
            </a:r>
          </a:p>
        </p:txBody>
      </p:sp>
      <p:sp>
        <p:nvSpPr>
          <p:cNvPr id="61" name="Tijdelijke aanduiding voor afbeelding 9">
            <a:extLst>
              <a:ext uri="{FF2B5EF4-FFF2-40B4-BE49-F238E27FC236}">
                <a16:creationId xmlns:a16="http://schemas.microsoft.com/office/drawing/2014/main" id="{91595987-3A61-4A00-9863-883E32AD8340}"/>
              </a:ext>
            </a:extLst>
          </p:cNvPr>
          <p:cNvSpPr>
            <a:spLocks noGrp="1"/>
          </p:cNvSpPr>
          <p:nvPr>
            <p:ph type="pic" sz="quarter" idx="60" hasCustomPrompt="1"/>
          </p:nvPr>
        </p:nvSpPr>
        <p:spPr>
          <a:xfrm>
            <a:off x="6881145" y="1520596"/>
            <a:ext cx="1059037" cy="1147276"/>
          </a:xfrm>
          <a:prstGeom prst="rect">
            <a:avLst/>
          </a:prstGeom>
        </p:spPr>
        <p:txBody>
          <a:bodyPr rtlCol="0"/>
          <a:lstStyle>
            <a:lvl1pPr marL="0" indent="0" algn="ctr">
              <a:buNone/>
              <a:defRPr/>
            </a:lvl1pPr>
          </a:lstStyle>
          <a:p>
            <a:pPr rtl="0"/>
            <a:r>
              <a:rPr lang="nl-NL" noProof="0"/>
              <a:t>Klik om foto toe te voegen</a:t>
            </a:r>
          </a:p>
        </p:txBody>
      </p:sp>
      <p:sp>
        <p:nvSpPr>
          <p:cNvPr id="66" name="Tijdelijke aanduiding voor tekst 17">
            <a:extLst>
              <a:ext uri="{FF2B5EF4-FFF2-40B4-BE49-F238E27FC236}">
                <a16:creationId xmlns:a16="http://schemas.microsoft.com/office/drawing/2014/main" id="{B38C024F-59AC-4BC0-9508-BEBF057E1A91}"/>
              </a:ext>
            </a:extLst>
          </p:cNvPr>
          <p:cNvSpPr>
            <a:spLocks noGrp="1"/>
          </p:cNvSpPr>
          <p:nvPr>
            <p:ph type="body" sz="quarter" idx="65" hasCustomPrompt="1"/>
          </p:nvPr>
        </p:nvSpPr>
        <p:spPr>
          <a:xfrm>
            <a:off x="6634530" y="2666913"/>
            <a:ext cx="1552268" cy="476403"/>
          </a:xfrm>
          <a:prstGeom prst="rect">
            <a:avLst/>
          </a:prstGeom>
        </p:spPr>
        <p:txBody>
          <a:bodyPr rtlCol="0" anchor="b"/>
          <a:lstStyle>
            <a:lvl1pPr marL="0" indent="0" algn="ctr">
              <a:buNone/>
              <a:defRPr sz="1200" cap="all" spc="150" baseline="0">
                <a:solidFill>
                  <a:schemeClr val="bg1"/>
                </a:solidFill>
                <a:latin typeface="+mj-lt"/>
              </a:defRPr>
            </a:lvl1pPr>
          </a:lstStyle>
          <a:p>
            <a:pPr lvl="0" rtl="0"/>
            <a:r>
              <a:rPr lang="nl-NL" noProof="0"/>
              <a:t>Klik om naam toe te voegen</a:t>
            </a:r>
          </a:p>
        </p:txBody>
      </p:sp>
      <p:sp>
        <p:nvSpPr>
          <p:cNvPr id="67" name="Tijdelijke aanduiding voor tekst 17">
            <a:extLst>
              <a:ext uri="{FF2B5EF4-FFF2-40B4-BE49-F238E27FC236}">
                <a16:creationId xmlns:a16="http://schemas.microsoft.com/office/drawing/2014/main" id="{BDB9CAD8-A37F-40F0-9C11-F79C660A79D7}"/>
              </a:ext>
            </a:extLst>
          </p:cNvPr>
          <p:cNvSpPr>
            <a:spLocks noGrp="1"/>
          </p:cNvSpPr>
          <p:nvPr>
            <p:ph type="body" sz="quarter" idx="66" hasCustomPrompt="1"/>
          </p:nvPr>
        </p:nvSpPr>
        <p:spPr>
          <a:xfrm>
            <a:off x="6634530" y="3142355"/>
            <a:ext cx="1552268" cy="573222"/>
          </a:xfrm>
          <a:prstGeom prst="rect">
            <a:avLst/>
          </a:prstGeom>
        </p:spPr>
        <p:txBody>
          <a:bodyPr rtlCol="0"/>
          <a:lstStyle>
            <a:lvl1pPr marL="0" indent="0" algn="ctr">
              <a:lnSpc>
                <a:spcPct val="100000"/>
              </a:lnSpc>
              <a:buNone/>
              <a:defRPr sz="900" b="0" i="0" cap="none" spc="75" baseline="0">
                <a:solidFill>
                  <a:schemeClr val="bg1"/>
                </a:solidFill>
              </a:defRPr>
            </a:lvl1pPr>
          </a:lstStyle>
          <a:p>
            <a:pPr lvl="0" rtl="0"/>
            <a:r>
              <a:rPr lang="nl-NL" noProof="0"/>
              <a:t>Klik om titel toe te voegen</a:t>
            </a:r>
          </a:p>
        </p:txBody>
      </p:sp>
      <p:sp>
        <p:nvSpPr>
          <p:cNvPr id="38" name="Tijdelijke aanduiding voor afbeelding 9">
            <a:extLst>
              <a:ext uri="{FF2B5EF4-FFF2-40B4-BE49-F238E27FC236}">
                <a16:creationId xmlns:a16="http://schemas.microsoft.com/office/drawing/2014/main" id="{4CC2980B-7671-4F8C-BADD-CF2C88294E85}"/>
              </a:ext>
            </a:extLst>
          </p:cNvPr>
          <p:cNvSpPr>
            <a:spLocks noGrp="1"/>
          </p:cNvSpPr>
          <p:nvPr>
            <p:ph type="pic" sz="quarter" idx="40" hasCustomPrompt="1"/>
          </p:nvPr>
        </p:nvSpPr>
        <p:spPr>
          <a:xfrm>
            <a:off x="1215338" y="3853061"/>
            <a:ext cx="1059038" cy="1147276"/>
          </a:xfrm>
          <a:prstGeom prst="rect">
            <a:avLst/>
          </a:prstGeom>
        </p:spPr>
        <p:txBody>
          <a:bodyPr rtlCol="0"/>
          <a:lstStyle>
            <a:lvl1pPr marL="0" indent="0" algn="ctr">
              <a:buNone/>
              <a:defRPr/>
            </a:lvl1pPr>
          </a:lstStyle>
          <a:p>
            <a:pPr rtl="0"/>
            <a:r>
              <a:rPr lang="nl-NL" noProof="0"/>
              <a:t>Klik om foto toe te voegen</a:t>
            </a:r>
          </a:p>
        </p:txBody>
      </p:sp>
      <p:sp>
        <p:nvSpPr>
          <p:cNvPr id="30" name="Tijdelijke aanduiding voor tekst 17">
            <a:extLst>
              <a:ext uri="{FF2B5EF4-FFF2-40B4-BE49-F238E27FC236}">
                <a16:creationId xmlns:a16="http://schemas.microsoft.com/office/drawing/2014/main" id="{E962E00C-0CE9-4ED2-8C51-91478F777607}"/>
              </a:ext>
            </a:extLst>
          </p:cNvPr>
          <p:cNvSpPr>
            <a:spLocks noGrp="1"/>
          </p:cNvSpPr>
          <p:nvPr>
            <p:ph type="body" sz="quarter" idx="30" hasCustomPrompt="1"/>
          </p:nvPr>
        </p:nvSpPr>
        <p:spPr>
          <a:xfrm>
            <a:off x="968724" y="5005523"/>
            <a:ext cx="1552268" cy="476403"/>
          </a:xfrm>
          <a:prstGeom prst="rect">
            <a:avLst/>
          </a:prstGeom>
        </p:spPr>
        <p:txBody>
          <a:bodyPr rtlCol="0" anchor="b"/>
          <a:lstStyle>
            <a:lvl1pPr marL="0" indent="0" algn="ctr">
              <a:buNone/>
              <a:defRPr sz="1200" cap="all" spc="150" baseline="0">
                <a:solidFill>
                  <a:schemeClr val="bg1"/>
                </a:solidFill>
                <a:latin typeface="+mj-lt"/>
              </a:defRPr>
            </a:lvl1pPr>
          </a:lstStyle>
          <a:p>
            <a:pPr lvl="0" rtl="0"/>
            <a:r>
              <a:rPr lang="nl-NL" noProof="0"/>
              <a:t>Klik om naam toe te voegen</a:t>
            </a:r>
          </a:p>
        </p:txBody>
      </p:sp>
      <p:sp>
        <p:nvSpPr>
          <p:cNvPr id="31" name="Tijdelijke aanduiding voor tekst 17">
            <a:extLst>
              <a:ext uri="{FF2B5EF4-FFF2-40B4-BE49-F238E27FC236}">
                <a16:creationId xmlns:a16="http://schemas.microsoft.com/office/drawing/2014/main" id="{285E7C77-6013-467F-AA0B-DB65984B251D}"/>
              </a:ext>
            </a:extLst>
          </p:cNvPr>
          <p:cNvSpPr>
            <a:spLocks noGrp="1"/>
          </p:cNvSpPr>
          <p:nvPr>
            <p:ph type="body" sz="quarter" idx="31" hasCustomPrompt="1"/>
          </p:nvPr>
        </p:nvSpPr>
        <p:spPr>
          <a:xfrm>
            <a:off x="968724" y="5480966"/>
            <a:ext cx="1552268" cy="556795"/>
          </a:xfrm>
          <a:prstGeom prst="rect">
            <a:avLst/>
          </a:prstGeom>
        </p:spPr>
        <p:txBody>
          <a:bodyPr rtlCol="0"/>
          <a:lstStyle>
            <a:lvl1pPr marL="0" indent="0" algn="ctr">
              <a:lnSpc>
                <a:spcPct val="100000"/>
              </a:lnSpc>
              <a:buNone/>
              <a:defRPr sz="900" b="0" i="0" cap="none" spc="75" baseline="0">
                <a:solidFill>
                  <a:schemeClr val="bg1"/>
                </a:solidFill>
              </a:defRPr>
            </a:lvl1pPr>
          </a:lstStyle>
          <a:p>
            <a:pPr lvl="0" rtl="0"/>
            <a:r>
              <a:rPr lang="nl-NL" noProof="0"/>
              <a:t>Klik om titel toe te voegen</a:t>
            </a:r>
          </a:p>
        </p:txBody>
      </p:sp>
      <p:sp>
        <p:nvSpPr>
          <p:cNvPr id="39" name="Tijdelijke aanduiding voor afbeelding 9">
            <a:extLst>
              <a:ext uri="{FF2B5EF4-FFF2-40B4-BE49-F238E27FC236}">
                <a16:creationId xmlns:a16="http://schemas.microsoft.com/office/drawing/2014/main" id="{7D6F633A-FD80-4D2C-8476-8100D39C6B64}"/>
              </a:ext>
            </a:extLst>
          </p:cNvPr>
          <p:cNvSpPr>
            <a:spLocks noGrp="1"/>
          </p:cNvSpPr>
          <p:nvPr>
            <p:ph type="pic" sz="quarter" idx="41" hasCustomPrompt="1"/>
          </p:nvPr>
        </p:nvSpPr>
        <p:spPr>
          <a:xfrm>
            <a:off x="3089544" y="3853061"/>
            <a:ext cx="1059038" cy="1147276"/>
          </a:xfrm>
          <a:prstGeom prst="rect">
            <a:avLst/>
          </a:prstGeom>
        </p:spPr>
        <p:txBody>
          <a:bodyPr rtlCol="0"/>
          <a:lstStyle>
            <a:lvl1pPr marL="0" indent="0" algn="ctr">
              <a:buNone/>
              <a:defRPr/>
            </a:lvl1pPr>
          </a:lstStyle>
          <a:p>
            <a:pPr rtl="0"/>
            <a:r>
              <a:rPr lang="nl-NL" noProof="0"/>
              <a:t>Klik om foto toe te voegen</a:t>
            </a:r>
          </a:p>
        </p:txBody>
      </p:sp>
      <p:sp>
        <p:nvSpPr>
          <p:cNvPr id="50" name="Tijdelijke aanduiding voor tekst 17">
            <a:extLst>
              <a:ext uri="{FF2B5EF4-FFF2-40B4-BE49-F238E27FC236}">
                <a16:creationId xmlns:a16="http://schemas.microsoft.com/office/drawing/2014/main" id="{534B036E-ECDB-4305-8A01-66F6D547169A}"/>
              </a:ext>
            </a:extLst>
          </p:cNvPr>
          <p:cNvSpPr>
            <a:spLocks noGrp="1"/>
          </p:cNvSpPr>
          <p:nvPr>
            <p:ph type="body" sz="quarter" idx="49" hasCustomPrompt="1"/>
          </p:nvPr>
        </p:nvSpPr>
        <p:spPr>
          <a:xfrm>
            <a:off x="2843650" y="5006613"/>
            <a:ext cx="1552268" cy="476403"/>
          </a:xfrm>
          <a:prstGeom prst="rect">
            <a:avLst/>
          </a:prstGeom>
        </p:spPr>
        <p:txBody>
          <a:bodyPr rtlCol="0" anchor="b"/>
          <a:lstStyle>
            <a:lvl1pPr marL="0" indent="0" algn="ctr">
              <a:buNone/>
              <a:defRPr sz="1200" cap="all" spc="150" baseline="0">
                <a:solidFill>
                  <a:schemeClr val="bg1"/>
                </a:solidFill>
                <a:latin typeface="+mj-lt"/>
              </a:defRPr>
            </a:lvl1pPr>
          </a:lstStyle>
          <a:p>
            <a:pPr lvl="0" rtl="0"/>
            <a:r>
              <a:rPr lang="nl-NL" noProof="0"/>
              <a:t>Klik om naam toe te voegen</a:t>
            </a:r>
          </a:p>
        </p:txBody>
      </p:sp>
      <p:sp>
        <p:nvSpPr>
          <p:cNvPr id="51" name="Tijdelijke aanduiding voor tekst 17">
            <a:extLst>
              <a:ext uri="{FF2B5EF4-FFF2-40B4-BE49-F238E27FC236}">
                <a16:creationId xmlns:a16="http://schemas.microsoft.com/office/drawing/2014/main" id="{F074C60B-FADB-4F44-B718-C0687D1D4367}"/>
              </a:ext>
            </a:extLst>
          </p:cNvPr>
          <p:cNvSpPr>
            <a:spLocks noGrp="1"/>
          </p:cNvSpPr>
          <p:nvPr>
            <p:ph type="body" sz="quarter" idx="50" hasCustomPrompt="1"/>
          </p:nvPr>
        </p:nvSpPr>
        <p:spPr>
          <a:xfrm>
            <a:off x="2843650" y="5482056"/>
            <a:ext cx="1552268" cy="556795"/>
          </a:xfrm>
          <a:prstGeom prst="rect">
            <a:avLst/>
          </a:prstGeom>
        </p:spPr>
        <p:txBody>
          <a:bodyPr rtlCol="0"/>
          <a:lstStyle>
            <a:lvl1pPr marL="0" indent="0" algn="ctr">
              <a:lnSpc>
                <a:spcPct val="100000"/>
              </a:lnSpc>
              <a:buNone/>
              <a:defRPr sz="900" b="0" i="0" cap="none" spc="75" baseline="0">
                <a:solidFill>
                  <a:schemeClr val="bg1"/>
                </a:solidFill>
              </a:defRPr>
            </a:lvl1pPr>
          </a:lstStyle>
          <a:p>
            <a:pPr lvl="0" rtl="0"/>
            <a:r>
              <a:rPr lang="nl-NL" noProof="0"/>
              <a:t>Klik om titel toe te voegen</a:t>
            </a:r>
          </a:p>
        </p:txBody>
      </p:sp>
      <p:sp>
        <p:nvSpPr>
          <p:cNvPr id="40" name="Tijdelijke aanduiding voor afbeelding 9">
            <a:extLst>
              <a:ext uri="{FF2B5EF4-FFF2-40B4-BE49-F238E27FC236}">
                <a16:creationId xmlns:a16="http://schemas.microsoft.com/office/drawing/2014/main" id="{A34BA53B-3CF1-462B-979A-000E74575C14}"/>
              </a:ext>
            </a:extLst>
          </p:cNvPr>
          <p:cNvSpPr>
            <a:spLocks noGrp="1"/>
          </p:cNvSpPr>
          <p:nvPr>
            <p:ph type="pic" sz="quarter" idx="42" hasCustomPrompt="1"/>
          </p:nvPr>
        </p:nvSpPr>
        <p:spPr>
          <a:xfrm>
            <a:off x="4911752" y="3853061"/>
            <a:ext cx="1059037" cy="1147276"/>
          </a:xfrm>
          <a:prstGeom prst="rect">
            <a:avLst/>
          </a:prstGeom>
        </p:spPr>
        <p:txBody>
          <a:bodyPr rtlCol="0"/>
          <a:lstStyle>
            <a:lvl1pPr marL="0" indent="0" algn="ctr">
              <a:buNone/>
              <a:defRPr/>
            </a:lvl1pPr>
          </a:lstStyle>
          <a:p>
            <a:pPr rtl="0"/>
            <a:r>
              <a:rPr lang="nl-NL" noProof="0"/>
              <a:t>Klik om foto toe te voegen</a:t>
            </a:r>
          </a:p>
        </p:txBody>
      </p:sp>
      <p:sp>
        <p:nvSpPr>
          <p:cNvPr id="52" name="Tijdelijke aanduiding voor tekst 17">
            <a:extLst>
              <a:ext uri="{FF2B5EF4-FFF2-40B4-BE49-F238E27FC236}">
                <a16:creationId xmlns:a16="http://schemas.microsoft.com/office/drawing/2014/main" id="{B1AAC15F-0501-4CB6-BA46-F9C01D493E97}"/>
              </a:ext>
            </a:extLst>
          </p:cNvPr>
          <p:cNvSpPr>
            <a:spLocks noGrp="1"/>
          </p:cNvSpPr>
          <p:nvPr>
            <p:ph type="body" sz="quarter" idx="51" hasCustomPrompt="1"/>
          </p:nvPr>
        </p:nvSpPr>
        <p:spPr>
          <a:xfrm>
            <a:off x="4742848" y="5000338"/>
            <a:ext cx="1552268" cy="476403"/>
          </a:xfrm>
          <a:prstGeom prst="rect">
            <a:avLst/>
          </a:prstGeom>
        </p:spPr>
        <p:txBody>
          <a:bodyPr rtlCol="0" anchor="b"/>
          <a:lstStyle>
            <a:lvl1pPr marL="0" indent="0" algn="ctr">
              <a:buNone/>
              <a:defRPr sz="1200" cap="all" spc="150" baseline="0">
                <a:solidFill>
                  <a:schemeClr val="bg1"/>
                </a:solidFill>
                <a:latin typeface="+mj-lt"/>
              </a:defRPr>
            </a:lvl1pPr>
          </a:lstStyle>
          <a:p>
            <a:pPr lvl="0" rtl="0"/>
            <a:r>
              <a:rPr lang="nl-NL" noProof="0"/>
              <a:t>Klik om naam toe te voegen</a:t>
            </a:r>
          </a:p>
        </p:txBody>
      </p:sp>
      <p:sp>
        <p:nvSpPr>
          <p:cNvPr id="53" name="Tijdelijke aanduiding voor tekst 17">
            <a:extLst>
              <a:ext uri="{FF2B5EF4-FFF2-40B4-BE49-F238E27FC236}">
                <a16:creationId xmlns:a16="http://schemas.microsoft.com/office/drawing/2014/main" id="{2C0B84A3-071D-46B3-B912-276ED1F152E9}"/>
              </a:ext>
            </a:extLst>
          </p:cNvPr>
          <p:cNvSpPr>
            <a:spLocks noGrp="1"/>
          </p:cNvSpPr>
          <p:nvPr>
            <p:ph type="body" sz="quarter" idx="52" hasCustomPrompt="1"/>
          </p:nvPr>
        </p:nvSpPr>
        <p:spPr>
          <a:xfrm>
            <a:off x="4742848" y="5475781"/>
            <a:ext cx="1552268" cy="556795"/>
          </a:xfrm>
          <a:prstGeom prst="rect">
            <a:avLst/>
          </a:prstGeom>
        </p:spPr>
        <p:txBody>
          <a:bodyPr rtlCol="0"/>
          <a:lstStyle>
            <a:lvl1pPr marL="0" indent="0" algn="ctr">
              <a:lnSpc>
                <a:spcPct val="100000"/>
              </a:lnSpc>
              <a:buNone/>
              <a:defRPr sz="900" b="0" i="0" cap="none" spc="75" baseline="0">
                <a:solidFill>
                  <a:schemeClr val="bg1"/>
                </a:solidFill>
              </a:defRPr>
            </a:lvl1pPr>
          </a:lstStyle>
          <a:p>
            <a:pPr lvl="0" rtl="0"/>
            <a:r>
              <a:rPr lang="nl-NL" noProof="0"/>
              <a:t>Klik om titel toe te voegen</a:t>
            </a:r>
          </a:p>
        </p:txBody>
      </p:sp>
      <p:sp>
        <p:nvSpPr>
          <p:cNvPr id="46" name="Tijdelijke aanduiding voor afbeelding 9">
            <a:extLst>
              <a:ext uri="{FF2B5EF4-FFF2-40B4-BE49-F238E27FC236}">
                <a16:creationId xmlns:a16="http://schemas.microsoft.com/office/drawing/2014/main" id="{447CE363-8048-45D8-BC95-4E89354EF492}"/>
              </a:ext>
            </a:extLst>
          </p:cNvPr>
          <p:cNvSpPr>
            <a:spLocks noGrp="1"/>
          </p:cNvSpPr>
          <p:nvPr>
            <p:ph type="pic" sz="quarter" idx="48" hasCustomPrompt="1"/>
          </p:nvPr>
        </p:nvSpPr>
        <p:spPr>
          <a:xfrm>
            <a:off x="6881145" y="3853061"/>
            <a:ext cx="1059037" cy="1147276"/>
          </a:xfrm>
          <a:prstGeom prst="rect">
            <a:avLst/>
          </a:prstGeom>
        </p:spPr>
        <p:txBody>
          <a:bodyPr rtlCol="0"/>
          <a:lstStyle>
            <a:lvl1pPr marL="0" indent="0" algn="ctr">
              <a:buNone/>
              <a:defRPr/>
            </a:lvl1pPr>
          </a:lstStyle>
          <a:p>
            <a:pPr rtl="0"/>
            <a:r>
              <a:rPr lang="nl-NL" noProof="0"/>
              <a:t>Klik om foto toe te voegen</a:t>
            </a:r>
          </a:p>
        </p:txBody>
      </p:sp>
      <p:sp>
        <p:nvSpPr>
          <p:cNvPr id="54" name="Tijdelijke aanduiding voor tekst 17">
            <a:extLst>
              <a:ext uri="{FF2B5EF4-FFF2-40B4-BE49-F238E27FC236}">
                <a16:creationId xmlns:a16="http://schemas.microsoft.com/office/drawing/2014/main" id="{EEB77DBC-08C4-4B28-9828-330891407619}"/>
              </a:ext>
            </a:extLst>
          </p:cNvPr>
          <p:cNvSpPr>
            <a:spLocks noGrp="1"/>
          </p:cNvSpPr>
          <p:nvPr>
            <p:ph type="body" sz="quarter" idx="53" hasCustomPrompt="1"/>
          </p:nvPr>
        </p:nvSpPr>
        <p:spPr>
          <a:xfrm>
            <a:off x="6634530" y="4999378"/>
            <a:ext cx="1552268" cy="476403"/>
          </a:xfrm>
          <a:prstGeom prst="rect">
            <a:avLst/>
          </a:prstGeom>
        </p:spPr>
        <p:txBody>
          <a:bodyPr rtlCol="0" anchor="b"/>
          <a:lstStyle>
            <a:lvl1pPr marL="0" indent="0" algn="ctr">
              <a:buNone/>
              <a:defRPr sz="1200" cap="all" spc="150" baseline="0">
                <a:solidFill>
                  <a:schemeClr val="bg1"/>
                </a:solidFill>
                <a:latin typeface="+mj-lt"/>
              </a:defRPr>
            </a:lvl1pPr>
          </a:lstStyle>
          <a:p>
            <a:pPr lvl="0" rtl="0"/>
            <a:r>
              <a:rPr lang="nl-NL" noProof="0"/>
              <a:t>Klik om naam toe te voegen</a:t>
            </a:r>
          </a:p>
        </p:txBody>
      </p:sp>
      <p:sp>
        <p:nvSpPr>
          <p:cNvPr id="55" name="Tijdelijke aanduiding voor tekst 17">
            <a:extLst>
              <a:ext uri="{FF2B5EF4-FFF2-40B4-BE49-F238E27FC236}">
                <a16:creationId xmlns:a16="http://schemas.microsoft.com/office/drawing/2014/main" id="{C4D2FA18-AB3C-482C-AA57-12C2463265A6}"/>
              </a:ext>
            </a:extLst>
          </p:cNvPr>
          <p:cNvSpPr>
            <a:spLocks noGrp="1"/>
          </p:cNvSpPr>
          <p:nvPr>
            <p:ph type="body" sz="quarter" idx="54" hasCustomPrompt="1"/>
          </p:nvPr>
        </p:nvSpPr>
        <p:spPr>
          <a:xfrm>
            <a:off x="6634530" y="5474821"/>
            <a:ext cx="1552268" cy="556795"/>
          </a:xfrm>
          <a:prstGeom prst="rect">
            <a:avLst/>
          </a:prstGeom>
        </p:spPr>
        <p:txBody>
          <a:bodyPr rtlCol="0"/>
          <a:lstStyle>
            <a:lvl1pPr marL="0" indent="0" algn="ctr">
              <a:lnSpc>
                <a:spcPct val="100000"/>
              </a:lnSpc>
              <a:buNone/>
              <a:defRPr sz="900" b="0" i="0" cap="none" spc="75" baseline="0">
                <a:solidFill>
                  <a:schemeClr val="bg1"/>
                </a:solidFill>
              </a:defRPr>
            </a:lvl1pPr>
          </a:lstStyle>
          <a:p>
            <a:pPr lvl="0" rtl="0"/>
            <a:r>
              <a:rPr lang="nl-NL" noProof="0"/>
              <a:t>Klik om titel toe te voegen</a:t>
            </a:r>
          </a:p>
        </p:txBody>
      </p:sp>
      <p:sp>
        <p:nvSpPr>
          <p:cNvPr id="7" name="Tijdelijke aanduiding voor dianummer 6">
            <a:extLst>
              <a:ext uri="{FF2B5EF4-FFF2-40B4-BE49-F238E27FC236}">
                <a16:creationId xmlns:a16="http://schemas.microsoft.com/office/drawing/2014/main" id="{485FF793-7D5A-4D82-9EB0-6D4ED7DE952A}"/>
              </a:ext>
            </a:extLst>
          </p:cNvPr>
          <p:cNvSpPr>
            <a:spLocks noGrp="1"/>
          </p:cNvSpPr>
          <p:nvPr>
            <p:ph type="sldNum" sz="quarter" idx="12"/>
          </p:nvPr>
        </p:nvSpPr>
        <p:spPr/>
        <p:txBody>
          <a:bodyPr rtlCol="0"/>
          <a:lstStyle>
            <a:lvl1pPr>
              <a:defRPr>
                <a:solidFill>
                  <a:schemeClr val="bg1"/>
                </a:solidFill>
              </a:defRPr>
            </a:lvl1pPr>
          </a:lstStyle>
          <a:p>
            <a:pPr rtl="0"/>
            <a:fld id="{7A9E80BB-C0DF-4F1B-8821-E3FD53412EFF}" type="slidenum">
              <a:rPr lang="nl-NL" noProof="0" smtClean="0"/>
              <a:pPr rtl="0"/>
              <a:t>‹nr.›</a:t>
            </a:fld>
            <a:endParaRPr lang="nl-NL" noProof="0"/>
          </a:p>
        </p:txBody>
      </p:sp>
      <p:sp>
        <p:nvSpPr>
          <p:cNvPr id="6" name="Tijdelijke aanduiding voor voettekst 5">
            <a:extLst>
              <a:ext uri="{FF2B5EF4-FFF2-40B4-BE49-F238E27FC236}">
                <a16:creationId xmlns:a16="http://schemas.microsoft.com/office/drawing/2014/main" id="{489EE964-1EA4-4134-AB68-1D151221340E}"/>
              </a:ext>
            </a:extLst>
          </p:cNvPr>
          <p:cNvSpPr>
            <a:spLocks noGrp="1"/>
          </p:cNvSpPr>
          <p:nvPr>
            <p:ph type="ftr" sz="quarter" idx="11"/>
          </p:nvPr>
        </p:nvSpPr>
        <p:spPr/>
        <p:txBody>
          <a:bodyPr rtlCol="0"/>
          <a:lstStyle>
            <a:lvl1pPr>
              <a:defRPr>
                <a:solidFill>
                  <a:schemeClr val="bg1"/>
                </a:solidFill>
              </a:defRPr>
            </a:lvl1pPr>
          </a:lstStyle>
          <a:p>
            <a:pPr rtl="0"/>
            <a:r>
              <a:rPr lang="nl-NL" noProof="0"/>
              <a:t>Titel van presentatie</a:t>
            </a:r>
          </a:p>
        </p:txBody>
      </p:sp>
      <p:sp>
        <p:nvSpPr>
          <p:cNvPr id="5" name="Tijdelijke aanduiding voor datum 4">
            <a:extLst>
              <a:ext uri="{FF2B5EF4-FFF2-40B4-BE49-F238E27FC236}">
                <a16:creationId xmlns:a16="http://schemas.microsoft.com/office/drawing/2014/main" id="{F8DAF8D0-8415-4A9D-B4F5-92650ECA219C}"/>
              </a:ext>
            </a:extLst>
          </p:cNvPr>
          <p:cNvSpPr>
            <a:spLocks noGrp="1"/>
          </p:cNvSpPr>
          <p:nvPr>
            <p:ph type="dt" sz="half" idx="10"/>
          </p:nvPr>
        </p:nvSpPr>
        <p:spPr/>
        <p:txBody>
          <a:bodyPr rtlCol="0"/>
          <a:lstStyle>
            <a:lvl1pPr>
              <a:defRPr>
                <a:solidFill>
                  <a:schemeClr val="bg1"/>
                </a:solidFill>
              </a:defRPr>
            </a:lvl1pPr>
          </a:lstStyle>
          <a:p>
            <a:pPr rtl="0"/>
            <a:r>
              <a:rPr lang="nl-NL" noProof="0"/>
              <a:t>20XX</a:t>
            </a:r>
          </a:p>
        </p:txBody>
      </p:sp>
    </p:spTree>
    <p:extLst>
      <p:ext uri="{BB962C8B-B14F-4D97-AF65-F5344CB8AC3E}">
        <p14:creationId xmlns:p14="http://schemas.microsoft.com/office/powerpoint/2010/main" val="11249341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lan voor productlancering">
    <p:bg>
      <p:bgPr>
        <a:solidFill>
          <a:schemeClr val="accent4"/>
        </a:solidFill>
        <a:effectLst/>
      </p:bgPr>
    </p:bg>
    <p:spTree>
      <p:nvGrpSpPr>
        <p:cNvPr id="1" name=""/>
        <p:cNvGrpSpPr/>
        <p:nvPr/>
      </p:nvGrpSpPr>
      <p:grpSpPr>
        <a:xfrm>
          <a:off x="0" y="0"/>
          <a:ext cx="0" cy="0"/>
          <a:chOff x="0" y="0"/>
          <a:chExt cx="0" cy="0"/>
        </a:xfrm>
      </p:grpSpPr>
      <p:sp>
        <p:nvSpPr>
          <p:cNvPr id="45" name="Afbeelding 43">
            <a:extLst>
              <a:ext uri="{FF2B5EF4-FFF2-40B4-BE49-F238E27FC236}">
                <a16:creationId xmlns:a16="http://schemas.microsoft.com/office/drawing/2014/main" id="{D76CD6FD-D22D-437F-BDAE-7B3ECB0EF581}"/>
              </a:ext>
              <a:ext uri="{C183D7F6-B498-43B3-948B-1728B52AA6E4}">
                <adec:decorative xmlns:adec="http://schemas.microsoft.com/office/drawing/2017/decorative" val="1"/>
              </a:ext>
            </a:extLst>
          </p:cNvPr>
          <p:cNvSpPr/>
          <p:nvPr/>
        </p:nvSpPr>
        <p:spPr>
          <a:xfrm>
            <a:off x="3547453" y="0"/>
            <a:ext cx="5596547" cy="6858000"/>
          </a:xfrm>
          <a:custGeom>
            <a:avLst/>
            <a:gdLst>
              <a:gd name="connsiteX0" fmla="*/ 2766060 w 5591365"/>
              <a:gd name="connsiteY0" fmla="*/ 1566101 h 5138737"/>
              <a:gd name="connsiteX1" fmla="*/ 658749 w 5591365"/>
              <a:gd name="connsiteY1" fmla="*/ 2875979 h 5138737"/>
              <a:gd name="connsiteX2" fmla="*/ 0 w 5591365"/>
              <a:gd name="connsiteY2" fmla="*/ 4702016 h 5138737"/>
              <a:gd name="connsiteX3" fmla="*/ 26670 w 5591365"/>
              <a:gd name="connsiteY3" fmla="*/ 5138738 h 5138737"/>
              <a:gd name="connsiteX4" fmla="*/ 2675763 w 5591365"/>
              <a:gd name="connsiteY4" fmla="*/ 5138738 h 5138737"/>
              <a:gd name="connsiteX5" fmla="*/ 2481072 w 5591365"/>
              <a:gd name="connsiteY5" fmla="*/ 4439984 h 5138737"/>
              <a:gd name="connsiteX6" fmla="*/ 2804636 w 5591365"/>
              <a:gd name="connsiteY6" fmla="*/ 3584734 h 5138737"/>
              <a:gd name="connsiteX7" fmla="*/ 3798570 w 5591365"/>
              <a:gd name="connsiteY7" fmla="*/ 2814257 h 5138737"/>
              <a:gd name="connsiteX8" fmla="*/ 5378101 w 5591365"/>
              <a:gd name="connsiteY8" fmla="*/ 4717352 h 5138737"/>
              <a:gd name="connsiteX9" fmla="*/ 4949381 w 5591365"/>
              <a:gd name="connsiteY9" fmla="*/ 5138642 h 5138737"/>
              <a:gd name="connsiteX10" fmla="*/ 5591366 w 5591365"/>
              <a:gd name="connsiteY10" fmla="*/ 5138642 h 5138737"/>
              <a:gd name="connsiteX11" fmla="*/ 5591366 w 5591365"/>
              <a:gd name="connsiteY11" fmla="*/ 0 h 5138737"/>
              <a:gd name="connsiteX12" fmla="*/ 5397056 w 5591365"/>
              <a:gd name="connsiteY12" fmla="*/ 0 h 5138737"/>
              <a:gd name="connsiteX13" fmla="*/ 4684681 w 5591365"/>
              <a:gd name="connsiteY13" fmla="*/ 595217 h 5138737"/>
              <a:gd name="connsiteX14" fmla="*/ 4254627 w 5591365"/>
              <a:gd name="connsiteY14" fmla="*/ 0 h 5138737"/>
              <a:gd name="connsiteX15" fmla="*/ 1910620 w 5591365"/>
              <a:gd name="connsiteY15" fmla="*/ 0 h 5138737"/>
              <a:gd name="connsiteX16" fmla="*/ 2018633 w 5591365"/>
              <a:gd name="connsiteY16" fmla="*/ 314039 h 5138737"/>
              <a:gd name="connsiteX17" fmla="*/ 2766060 w 5591365"/>
              <a:gd name="connsiteY17" fmla="*/ 1566101 h 5138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591365" h="5138737">
                <a:moveTo>
                  <a:pt x="2766060" y="1566101"/>
                </a:moveTo>
                <a:cubicBezTo>
                  <a:pt x="1800416" y="1946243"/>
                  <a:pt x="1097947" y="2382869"/>
                  <a:pt x="658749" y="2875979"/>
                </a:cubicBezTo>
                <a:cubicBezTo>
                  <a:pt x="219551" y="3368993"/>
                  <a:pt x="0" y="3977735"/>
                  <a:pt x="0" y="4702016"/>
                </a:cubicBezTo>
                <a:cubicBezTo>
                  <a:pt x="0" y="4853178"/>
                  <a:pt x="9049" y="4998720"/>
                  <a:pt x="26670" y="5138738"/>
                </a:cubicBezTo>
                <a:lnTo>
                  <a:pt x="2675763" y="5138738"/>
                </a:lnTo>
                <a:cubicBezTo>
                  <a:pt x="2546033" y="4937951"/>
                  <a:pt x="2481072" y="4705065"/>
                  <a:pt x="2481072" y="4439984"/>
                </a:cubicBezTo>
                <a:cubicBezTo>
                  <a:pt x="2481072" y="4136898"/>
                  <a:pt x="2588990" y="3851815"/>
                  <a:pt x="2804636" y="3584734"/>
                </a:cubicBezTo>
                <a:cubicBezTo>
                  <a:pt x="3020378" y="3317653"/>
                  <a:pt x="3351657" y="3060764"/>
                  <a:pt x="3798570" y="2814257"/>
                </a:cubicBezTo>
                <a:lnTo>
                  <a:pt x="5378101" y="4717352"/>
                </a:lnTo>
                <a:cubicBezTo>
                  <a:pt x="5225510" y="4879181"/>
                  <a:pt x="5082635" y="5019580"/>
                  <a:pt x="4949381" y="5138642"/>
                </a:cubicBezTo>
                <a:lnTo>
                  <a:pt x="5591366" y="5138642"/>
                </a:lnTo>
                <a:lnTo>
                  <a:pt x="5591366" y="0"/>
                </a:lnTo>
                <a:lnTo>
                  <a:pt x="5397056" y="0"/>
                </a:lnTo>
                <a:cubicBezTo>
                  <a:pt x="5226368" y="200978"/>
                  <a:pt x="4988910" y="399383"/>
                  <a:pt x="4684681" y="595217"/>
                </a:cubicBezTo>
                <a:cubicBezTo>
                  <a:pt x="4507230" y="377000"/>
                  <a:pt x="4364070" y="178689"/>
                  <a:pt x="4254627" y="0"/>
                </a:cubicBezTo>
                <a:lnTo>
                  <a:pt x="1910620" y="0"/>
                </a:lnTo>
                <a:cubicBezTo>
                  <a:pt x="1941005" y="105728"/>
                  <a:pt x="1976914" y="210407"/>
                  <a:pt x="2018633" y="314039"/>
                </a:cubicBezTo>
                <a:cubicBezTo>
                  <a:pt x="2172748" y="696754"/>
                  <a:pt x="2421922" y="1114044"/>
                  <a:pt x="2766060" y="1566101"/>
                </a:cubicBezTo>
                <a:close/>
              </a:path>
            </a:pathLst>
          </a:custGeom>
          <a:solidFill>
            <a:schemeClr val="accent3">
              <a:lumMod val="60000"/>
              <a:lumOff val="40000"/>
              <a:alpha val="10000"/>
            </a:schemeClr>
          </a:solidFill>
          <a:ln w="9525" cap="flat">
            <a:noFill/>
            <a:prstDash val="solid"/>
            <a:miter/>
          </a:ln>
        </p:spPr>
        <p:txBody>
          <a:bodyPr rtlCol="0" anchor="ctr"/>
          <a:lstStyle/>
          <a:p>
            <a:pPr rtl="0"/>
            <a:endParaRPr lang="nl-NL" sz="1350" noProof="0"/>
          </a:p>
        </p:txBody>
      </p:sp>
      <p:sp>
        <p:nvSpPr>
          <p:cNvPr id="7" name="Rechthoek 6">
            <a:extLst>
              <a:ext uri="{FF2B5EF4-FFF2-40B4-BE49-F238E27FC236}">
                <a16:creationId xmlns:a16="http://schemas.microsoft.com/office/drawing/2014/main" id="{C008A071-1D5B-4870-BDE1-3D78609407E6}"/>
              </a:ext>
              <a:ext uri="{C183D7F6-B498-43B3-948B-1728B52AA6E4}">
                <adec:decorative xmlns:adec="http://schemas.microsoft.com/office/drawing/2017/decorative" val="1"/>
              </a:ext>
            </a:extLst>
          </p:cNvPr>
          <p:cNvSpPr/>
          <p:nvPr userDrawn="1"/>
        </p:nvSpPr>
        <p:spPr>
          <a:xfrm>
            <a:off x="713986" y="1584731"/>
            <a:ext cx="1076714" cy="123952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sz="1350" noProof="0"/>
          </a:p>
        </p:txBody>
      </p:sp>
      <p:sp>
        <p:nvSpPr>
          <p:cNvPr id="9" name="Rechthoek 8">
            <a:extLst>
              <a:ext uri="{FF2B5EF4-FFF2-40B4-BE49-F238E27FC236}">
                <a16:creationId xmlns:a16="http://schemas.microsoft.com/office/drawing/2014/main" id="{45C4D3E7-34AF-4BBC-820B-B9D5B5582A03}"/>
              </a:ext>
              <a:ext uri="{C183D7F6-B498-43B3-948B-1728B52AA6E4}">
                <adec:decorative xmlns:adec="http://schemas.microsoft.com/office/drawing/2017/decorative" val="1"/>
              </a:ext>
            </a:extLst>
          </p:cNvPr>
          <p:cNvSpPr/>
          <p:nvPr userDrawn="1"/>
        </p:nvSpPr>
        <p:spPr>
          <a:xfrm>
            <a:off x="713986" y="3058235"/>
            <a:ext cx="1076714" cy="123952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sz="1350" noProof="0"/>
          </a:p>
        </p:txBody>
      </p:sp>
      <p:sp>
        <p:nvSpPr>
          <p:cNvPr id="12" name="Rechthoek 11">
            <a:extLst>
              <a:ext uri="{FF2B5EF4-FFF2-40B4-BE49-F238E27FC236}">
                <a16:creationId xmlns:a16="http://schemas.microsoft.com/office/drawing/2014/main" id="{AF35B180-197F-4655-9DF9-6F97871FDF42}"/>
              </a:ext>
              <a:ext uri="{C183D7F6-B498-43B3-948B-1728B52AA6E4}">
                <adec:decorative xmlns:adec="http://schemas.microsoft.com/office/drawing/2017/decorative" val="1"/>
              </a:ext>
            </a:extLst>
          </p:cNvPr>
          <p:cNvSpPr/>
          <p:nvPr userDrawn="1"/>
        </p:nvSpPr>
        <p:spPr>
          <a:xfrm>
            <a:off x="713986" y="4531739"/>
            <a:ext cx="1076714" cy="123952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sz="1350" noProof="0"/>
          </a:p>
        </p:txBody>
      </p:sp>
      <p:sp>
        <p:nvSpPr>
          <p:cNvPr id="14" name="Rechthoek 13">
            <a:extLst>
              <a:ext uri="{FF2B5EF4-FFF2-40B4-BE49-F238E27FC236}">
                <a16:creationId xmlns:a16="http://schemas.microsoft.com/office/drawing/2014/main" id="{70E411CF-DDD5-47E6-AE48-6E78CED74992}"/>
              </a:ext>
              <a:ext uri="{C183D7F6-B498-43B3-948B-1728B52AA6E4}">
                <adec:decorative xmlns:adec="http://schemas.microsoft.com/office/drawing/2017/decorative" val="1"/>
              </a:ext>
            </a:extLst>
          </p:cNvPr>
          <p:cNvSpPr/>
          <p:nvPr userDrawn="1"/>
        </p:nvSpPr>
        <p:spPr>
          <a:xfrm>
            <a:off x="4723623" y="1584731"/>
            <a:ext cx="1076714" cy="123952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sz="1350" noProof="0"/>
          </a:p>
        </p:txBody>
      </p:sp>
      <p:sp>
        <p:nvSpPr>
          <p:cNvPr id="16" name="Rechthoek 15">
            <a:extLst>
              <a:ext uri="{FF2B5EF4-FFF2-40B4-BE49-F238E27FC236}">
                <a16:creationId xmlns:a16="http://schemas.microsoft.com/office/drawing/2014/main" id="{1D1CE1B6-B343-4CB0-8870-8F3029C9402A}"/>
              </a:ext>
              <a:ext uri="{C183D7F6-B498-43B3-948B-1728B52AA6E4}">
                <adec:decorative xmlns:adec="http://schemas.microsoft.com/office/drawing/2017/decorative" val="1"/>
              </a:ext>
            </a:extLst>
          </p:cNvPr>
          <p:cNvSpPr/>
          <p:nvPr userDrawn="1"/>
        </p:nvSpPr>
        <p:spPr>
          <a:xfrm>
            <a:off x="4723623" y="3058235"/>
            <a:ext cx="1076714" cy="123952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sz="1350" noProof="0"/>
          </a:p>
        </p:txBody>
      </p:sp>
      <p:sp>
        <p:nvSpPr>
          <p:cNvPr id="2" name="Titel 1">
            <a:extLst>
              <a:ext uri="{FF2B5EF4-FFF2-40B4-BE49-F238E27FC236}">
                <a16:creationId xmlns:a16="http://schemas.microsoft.com/office/drawing/2014/main" id="{224DF789-75CD-4A82-A55E-B3FA178A944C}"/>
              </a:ext>
            </a:extLst>
          </p:cNvPr>
          <p:cNvSpPr>
            <a:spLocks noGrp="1"/>
          </p:cNvSpPr>
          <p:nvPr>
            <p:ph type="title" hasCustomPrompt="1"/>
          </p:nvPr>
        </p:nvSpPr>
        <p:spPr>
          <a:xfrm>
            <a:off x="635649" y="521209"/>
            <a:ext cx="7726913" cy="535197"/>
          </a:xfrm>
          <a:prstGeom prst="rect">
            <a:avLst/>
          </a:prstGeom>
        </p:spPr>
        <p:txBody>
          <a:bodyPr rtlCol="0"/>
          <a:lstStyle>
            <a:lvl1pPr>
              <a:defRPr sz="2400" cap="all" spc="150" baseline="0">
                <a:solidFill>
                  <a:schemeClr val="bg1"/>
                </a:solidFill>
              </a:defRPr>
            </a:lvl1pPr>
          </a:lstStyle>
          <a:p>
            <a:pPr rtl="0"/>
            <a:r>
              <a:rPr lang="nl-NL" noProof="0"/>
              <a:t>Klik om titel toe te voegen</a:t>
            </a:r>
          </a:p>
        </p:txBody>
      </p:sp>
      <p:sp>
        <p:nvSpPr>
          <p:cNvPr id="27" name="Tijdelijke aanduiding voor tekst 14">
            <a:extLst>
              <a:ext uri="{FF2B5EF4-FFF2-40B4-BE49-F238E27FC236}">
                <a16:creationId xmlns:a16="http://schemas.microsoft.com/office/drawing/2014/main" id="{8148E7C4-0020-4D4D-98B4-CF74932ABA7B}"/>
              </a:ext>
            </a:extLst>
          </p:cNvPr>
          <p:cNvSpPr>
            <a:spLocks noGrp="1"/>
          </p:cNvSpPr>
          <p:nvPr>
            <p:ph type="body" sz="quarter" idx="25" hasCustomPrompt="1"/>
          </p:nvPr>
        </p:nvSpPr>
        <p:spPr>
          <a:xfrm>
            <a:off x="713987" y="1584731"/>
            <a:ext cx="1076714" cy="1239520"/>
          </a:xfrm>
          <a:prstGeom prst="rect">
            <a:avLst/>
          </a:prstGeom>
        </p:spPr>
        <p:txBody>
          <a:bodyPr rtlCol="0" anchor="ctr">
            <a:noAutofit/>
          </a:bodyPr>
          <a:lstStyle>
            <a:lvl1pPr marL="0" indent="0" algn="ctr">
              <a:lnSpc>
                <a:spcPct val="100000"/>
              </a:lnSpc>
              <a:spcBef>
                <a:spcPts val="0"/>
              </a:spcBef>
              <a:buNone/>
              <a:defRPr sz="3000" b="0" i="0" cap="all" spc="150" baseline="0">
                <a:solidFill>
                  <a:schemeClr val="accent2">
                    <a:lumMod val="75000"/>
                  </a:schemeClr>
                </a:solidFill>
                <a:latin typeface="+mj-lt"/>
              </a:defRPr>
            </a:lvl1pPr>
          </a:lstStyle>
          <a:p>
            <a:pPr lvl="0" rtl="0"/>
            <a:r>
              <a:rPr lang="nl-NL" noProof="0"/>
              <a:t># toevoegen</a:t>
            </a:r>
          </a:p>
        </p:txBody>
      </p:sp>
      <p:sp>
        <p:nvSpPr>
          <p:cNvPr id="17" name="Tijdelijke aanduiding voor tekst 14">
            <a:extLst>
              <a:ext uri="{FF2B5EF4-FFF2-40B4-BE49-F238E27FC236}">
                <a16:creationId xmlns:a16="http://schemas.microsoft.com/office/drawing/2014/main" id="{B661FBF8-345F-44C0-8E07-2ADA2912EB31}"/>
              </a:ext>
            </a:extLst>
          </p:cNvPr>
          <p:cNvSpPr>
            <a:spLocks noGrp="1"/>
          </p:cNvSpPr>
          <p:nvPr>
            <p:ph type="body" sz="quarter" idx="13" hasCustomPrompt="1"/>
          </p:nvPr>
        </p:nvSpPr>
        <p:spPr>
          <a:xfrm>
            <a:off x="1933680" y="1530267"/>
            <a:ext cx="2524021" cy="365126"/>
          </a:xfrm>
          <a:prstGeom prst="rect">
            <a:avLst/>
          </a:prstGeom>
        </p:spPr>
        <p:txBody>
          <a:bodyPr rtlCol="0">
            <a:normAutofit/>
          </a:bodyPr>
          <a:lstStyle>
            <a:lvl1pPr marL="0" indent="0" algn="l">
              <a:buNone/>
              <a:defRPr sz="1500" b="0" i="0" cap="all" spc="150" baseline="0">
                <a:solidFill>
                  <a:schemeClr val="bg1"/>
                </a:solidFill>
                <a:latin typeface="+mj-lt"/>
              </a:defRPr>
            </a:lvl1pPr>
          </a:lstStyle>
          <a:p>
            <a:pPr lvl="0" rtl="0"/>
            <a:r>
              <a:rPr lang="nl-NL" noProof="0"/>
              <a:t>Klik om subtitel toe te voegen </a:t>
            </a:r>
          </a:p>
        </p:txBody>
      </p:sp>
      <p:sp>
        <p:nvSpPr>
          <p:cNvPr id="18" name="Tijdelijke aanduiding voor tekst 17">
            <a:extLst>
              <a:ext uri="{FF2B5EF4-FFF2-40B4-BE49-F238E27FC236}">
                <a16:creationId xmlns:a16="http://schemas.microsoft.com/office/drawing/2014/main" id="{F443AAEC-2D13-4AEA-B6F3-64CD19F5371C}"/>
              </a:ext>
            </a:extLst>
          </p:cNvPr>
          <p:cNvSpPr>
            <a:spLocks noGrp="1"/>
          </p:cNvSpPr>
          <p:nvPr>
            <p:ph type="body" sz="quarter" idx="16" hasCustomPrompt="1"/>
          </p:nvPr>
        </p:nvSpPr>
        <p:spPr>
          <a:xfrm>
            <a:off x="1933523" y="1798653"/>
            <a:ext cx="2523764" cy="1025598"/>
          </a:xfrm>
          <a:prstGeom prst="rect">
            <a:avLst/>
          </a:prstGeom>
        </p:spPr>
        <p:txBody>
          <a:bodyPr rtlCol="0"/>
          <a:lstStyle>
            <a:lvl1pPr marL="0" indent="0">
              <a:lnSpc>
                <a:spcPct val="125000"/>
              </a:lnSpc>
              <a:spcBef>
                <a:spcPts val="0"/>
              </a:spcBef>
              <a:spcAft>
                <a:spcPts val="0"/>
              </a:spcAft>
              <a:buFont typeface="Segoe UI Light" panose="020B0502040204020203" pitchFamily="34" charset="0"/>
              <a:buNone/>
              <a:defRPr sz="1200" spc="38" baseline="0">
                <a:solidFill>
                  <a:schemeClr val="bg1"/>
                </a:solidFill>
              </a:defRPr>
            </a:lvl1pPr>
          </a:lstStyle>
          <a:p>
            <a:pPr lvl="0" rtl="0"/>
            <a:r>
              <a:rPr lang="nl-NL" noProof="0"/>
              <a:t>Klik om tekst toe te voegen</a:t>
            </a:r>
          </a:p>
        </p:txBody>
      </p:sp>
      <p:sp>
        <p:nvSpPr>
          <p:cNvPr id="33" name="Tijdelijke aanduiding voor tekst 14">
            <a:extLst>
              <a:ext uri="{FF2B5EF4-FFF2-40B4-BE49-F238E27FC236}">
                <a16:creationId xmlns:a16="http://schemas.microsoft.com/office/drawing/2014/main" id="{E645377D-2B37-46EC-85C8-CA0175FE7C78}"/>
              </a:ext>
            </a:extLst>
          </p:cNvPr>
          <p:cNvSpPr>
            <a:spLocks noGrp="1"/>
          </p:cNvSpPr>
          <p:nvPr>
            <p:ph type="body" sz="quarter" idx="28" hasCustomPrompt="1"/>
          </p:nvPr>
        </p:nvSpPr>
        <p:spPr>
          <a:xfrm>
            <a:off x="4723829" y="1584731"/>
            <a:ext cx="1076714" cy="1239520"/>
          </a:xfrm>
          <a:prstGeom prst="rect">
            <a:avLst/>
          </a:prstGeom>
        </p:spPr>
        <p:txBody>
          <a:bodyPr rtlCol="0" anchor="ctr">
            <a:noAutofit/>
          </a:bodyPr>
          <a:lstStyle>
            <a:lvl1pPr marL="0" indent="0" algn="ctr">
              <a:lnSpc>
                <a:spcPct val="100000"/>
              </a:lnSpc>
              <a:spcBef>
                <a:spcPts val="0"/>
              </a:spcBef>
              <a:buNone/>
              <a:defRPr sz="3000" b="0" i="0" cap="all" spc="150" baseline="0">
                <a:solidFill>
                  <a:schemeClr val="accent2">
                    <a:lumMod val="75000"/>
                  </a:schemeClr>
                </a:solidFill>
                <a:latin typeface="+mj-lt"/>
              </a:defRPr>
            </a:lvl1pPr>
          </a:lstStyle>
          <a:p>
            <a:pPr lvl="0" rtl="0"/>
            <a:r>
              <a:rPr lang="nl-NL" noProof="0"/>
              <a:t># toevoegen</a:t>
            </a:r>
          </a:p>
        </p:txBody>
      </p:sp>
      <p:sp>
        <p:nvSpPr>
          <p:cNvPr id="23" name="Tijdelijke aanduiding voor tekst 14">
            <a:extLst>
              <a:ext uri="{FF2B5EF4-FFF2-40B4-BE49-F238E27FC236}">
                <a16:creationId xmlns:a16="http://schemas.microsoft.com/office/drawing/2014/main" id="{2BEF198A-8B55-4495-8E2C-7353D5ECB31F}"/>
              </a:ext>
            </a:extLst>
          </p:cNvPr>
          <p:cNvSpPr>
            <a:spLocks noGrp="1"/>
          </p:cNvSpPr>
          <p:nvPr>
            <p:ph type="body" sz="quarter" idx="21" hasCustomPrompt="1"/>
          </p:nvPr>
        </p:nvSpPr>
        <p:spPr>
          <a:xfrm>
            <a:off x="5941800" y="1530267"/>
            <a:ext cx="2524021" cy="365126"/>
          </a:xfrm>
          <a:prstGeom prst="rect">
            <a:avLst/>
          </a:prstGeom>
        </p:spPr>
        <p:txBody>
          <a:bodyPr rtlCol="0">
            <a:normAutofit/>
          </a:bodyPr>
          <a:lstStyle>
            <a:lvl1pPr marL="0" indent="0" algn="l">
              <a:buNone/>
              <a:defRPr sz="1500" b="0" i="0" cap="all" spc="150" baseline="0">
                <a:solidFill>
                  <a:schemeClr val="bg1"/>
                </a:solidFill>
                <a:latin typeface="+mj-lt"/>
              </a:defRPr>
            </a:lvl1pPr>
          </a:lstStyle>
          <a:p>
            <a:pPr lvl="0" rtl="0"/>
            <a:r>
              <a:rPr lang="nl-NL" noProof="0"/>
              <a:t>Klik om hier subtitel toe te voegen </a:t>
            </a:r>
          </a:p>
        </p:txBody>
      </p:sp>
      <p:sp>
        <p:nvSpPr>
          <p:cNvPr id="24" name="Tijdelijke aanduiding voor tekst 17">
            <a:extLst>
              <a:ext uri="{FF2B5EF4-FFF2-40B4-BE49-F238E27FC236}">
                <a16:creationId xmlns:a16="http://schemas.microsoft.com/office/drawing/2014/main" id="{C1789F23-CF61-46B6-8E1F-7AB61D2742D4}"/>
              </a:ext>
            </a:extLst>
          </p:cNvPr>
          <p:cNvSpPr>
            <a:spLocks noGrp="1"/>
          </p:cNvSpPr>
          <p:nvPr>
            <p:ph type="body" sz="quarter" idx="22" hasCustomPrompt="1"/>
          </p:nvPr>
        </p:nvSpPr>
        <p:spPr>
          <a:xfrm>
            <a:off x="5941643" y="1798653"/>
            <a:ext cx="2523764" cy="1025598"/>
          </a:xfrm>
          <a:prstGeom prst="rect">
            <a:avLst/>
          </a:prstGeom>
        </p:spPr>
        <p:txBody>
          <a:bodyPr rtlCol="0"/>
          <a:lstStyle>
            <a:lvl1pPr marL="0" indent="0">
              <a:lnSpc>
                <a:spcPct val="125000"/>
              </a:lnSpc>
              <a:spcBef>
                <a:spcPts val="0"/>
              </a:spcBef>
              <a:spcAft>
                <a:spcPts val="0"/>
              </a:spcAft>
              <a:buFont typeface="Segoe UI Light" panose="020B0502040204020203" pitchFamily="34" charset="0"/>
              <a:buNone/>
              <a:defRPr sz="1200" spc="38" baseline="0">
                <a:solidFill>
                  <a:schemeClr val="bg1"/>
                </a:solidFill>
              </a:defRPr>
            </a:lvl1pPr>
          </a:lstStyle>
          <a:p>
            <a:pPr lvl="0" rtl="0"/>
            <a:r>
              <a:rPr lang="nl-NL" noProof="0"/>
              <a:t>Klik om tekst toe te voegen</a:t>
            </a:r>
          </a:p>
        </p:txBody>
      </p:sp>
      <p:sp>
        <p:nvSpPr>
          <p:cNvPr id="31" name="Tijdelijke aanduiding voor tekst 14">
            <a:extLst>
              <a:ext uri="{FF2B5EF4-FFF2-40B4-BE49-F238E27FC236}">
                <a16:creationId xmlns:a16="http://schemas.microsoft.com/office/drawing/2014/main" id="{4F3E1A50-0136-4F59-B77E-5F459F00AF31}"/>
              </a:ext>
            </a:extLst>
          </p:cNvPr>
          <p:cNvSpPr>
            <a:spLocks noGrp="1"/>
          </p:cNvSpPr>
          <p:nvPr>
            <p:ph type="body" sz="quarter" idx="26" hasCustomPrompt="1"/>
          </p:nvPr>
        </p:nvSpPr>
        <p:spPr>
          <a:xfrm>
            <a:off x="713986" y="3058235"/>
            <a:ext cx="1076714" cy="1239520"/>
          </a:xfrm>
          <a:prstGeom prst="rect">
            <a:avLst/>
          </a:prstGeom>
        </p:spPr>
        <p:txBody>
          <a:bodyPr rtlCol="0" anchor="ctr">
            <a:noAutofit/>
          </a:bodyPr>
          <a:lstStyle>
            <a:lvl1pPr marL="0" indent="0" algn="ctr">
              <a:lnSpc>
                <a:spcPct val="100000"/>
              </a:lnSpc>
              <a:spcBef>
                <a:spcPts val="0"/>
              </a:spcBef>
              <a:buNone/>
              <a:defRPr sz="3000" b="0" i="0" cap="all" spc="150" baseline="0">
                <a:solidFill>
                  <a:schemeClr val="accent2">
                    <a:lumMod val="75000"/>
                  </a:schemeClr>
                </a:solidFill>
                <a:latin typeface="+mj-lt"/>
              </a:defRPr>
            </a:lvl1pPr>
          </a:lstStyle>
          <a:p>
            <a:pPr lvl="0" rtl="0"/>
            <a:r>
              <a:rPr lang="nl-NL" noProof="0"/>
              <a:t># toevoegen</a:t>
            </a:r>
          </a:p>
        </p:txBody>
      </p:sp>
      <p:sp>
        <p:nvSpPr>
          <p:cNvPr id="35" name="Tijdelijke aanduiding voor tekst 14">
            <a:extLst>
              <a:ext uri="{FF2B5EF4-FFF2-40B4-BE49-F238E27FC236}">
                <a16:creationId xmlns:a16="http://schemas.microsoft.com/office/drawing/2014/main" id="{0D867EC1-9F32-4507-9D3D-FD5C7065FB99}"/>
              </a:ext>
            </a:extLst>
          </p:cNvPr>
          <p:cNvSpPr>
            <a:spLocks noGrp="1"/>
          </p:cNvSpPr>
          <p:nvPr>
            <p:ph type="body" sz="quarter" idx="30" hasCustomPrompt="1"/>
          </p:nvPr>
        </p:nvSpPr>
        <p:spPr>
          <a:xfrm>
            <a:off x="1926599" y="3025216"/>
            <a:ext cx="2524021" cy="365126"/>
          </a:xfrm>
          <a:prstGeom prst="rect">
            <a:avLst/>
          </a:prstGeom>
        </p:spPr>
        <p:txBody>
          <a:bodyPr rtlCol="0">
            <a:normAutofit/>
          </a:bodyPr>
          <a:lstStyle>
            <a:lvl1pPr marL="0" indent="0" algn="l">
              <a:buNone/>
              <a:defRPr sz="1500" b="0" i="0" cap="all" spc="150" baseline="0">
                <a:solidFill>
                  <a:schemeClr val="bg1"/>
                </a:solidFill>
                <a:latin typeface="+mj-lt"/>
              </a:defRPr>
            </a:lvl1pPr>
          </a:lstStyle>
          <a:p>
            <a:pPr lvl="0" rtl="0"/>
            <a:r>
              <a:rPr lang="nl-NL" noProof="0"/>
              <a:t>Klik om subtitel toe te voegen </a:t>
            </a:r>
          </a:p>
        </p:txBody>
      </p:sp>
      <p:sp>
        <p:nvSpPr>
          <p:cNvPr id="36" name="Tijdelijke aanduiding voor tekst 17">
            <a:extLst>
              <a:ext uri="{FF2B5EF4-FFF2-40B4-BE49-F238E27FC236}">
                <a16:creationId xmlns:a16="http://schemas.microsoft.com/office/drawing/2014/main" id="{273B4FE0-4DD8-43E5-A806-A3B5C606560B}"/>
              </a:ext>
            </a:extLst>
          </p:cNvPr>
          <p:cNvSpPr>
            <a:spLocks noGrp="1"/>
          </p:cNvSpPr>
          <p:nvPr>
            <p:ph type="body" sz="quarter" idx="31" hasCustomPrompt="1"/>
          </p:nvPr>
        </p:nvSpPr>
        <p:spPr>
          <a:xfrm>
            <a:off x="1926442" y="3293602"/>
            <a:ext cx="2523764" cy="1003171"/>
          </a:xfrm>
          <a:prstGeom prst="rect">
            <a:avLst/>
          </a:prstGeom>
        </p:spPr>
        <p:txBody>
          <a:bodyPr rtlCol="0"/>
          <a:lstStyle>
            <a:lvl1pPr marL="0" indent="0">
              <a:lnSpc>
                <a:spcPct val="125000"/>
              </a:lnSpc>
              <a:spcBef>
                <a:spcPts val="0"/>
              </a:spcBef>
              <a:spcAft>
                <a:spcPts val="0"/>
              </a:spcAft>
              <a:buFont typeface="Segoe UI Light" panose="020B0502040204020203" pitchFamily="34" charset="0"/>
              <a:buNone/>
              <a:defRPr sz="1200" spc="38" baseline="0">
                <a:solidFill>
                  <a:schemeClr val="bg1"/>
                </a:solidFill>
              </a:defRPr>
            </a:lvl1pPr>
          </a:lstStyle>
          <a:p>
            <a:pPr lvl="0" rtl="0"/>
            <a:r>
              <a:rPr lang="nl-NL" noProof="0"/>
              <a:t>Klik om tekst toe te voegen</a:t>
            </a:r>
          </a:p>
        </p:txBody>
      </p:sp>
      <p:sp>
        <p:nvSpPr>
          <p:cNvPr id="34" name="Tijdelijke aanduiding voor tekst 14">
            <a:extLst>
              <a:ext uri="{FF2B5EF4-FFF2-40B4-BE49-F238E27FC236}">
                <a16:creationId xmlns:a16="http://schemas.microsoft.com/office/drawing/2014/main" id="{49B6558B-2AB2-4BB0-B77C-1E54894F068A}"/>
              </a:ext>
            </a:extLst>
          </p:cNvPr>
          <p:cNvSpPr>
            <a:spLocks noGrp="1"/>
          </p:cNvSpPr>
          <p:nvPr>
            <p:ph type="body" sz="quarter" idx="29" hasCustomPrompt="1"/>
          </p:nvPr>
        </p:nvSpPr>
        <p:spPr>
          <a:xfrm>
            <a:off x="4723828" y="3058235"/>
            <a:ext cx="1076714" cy="1239520"/>
          </a:xfrm>
          <a:prstGeom prst="rect">
            <a:avLst/>
          </a:prstGeom>
          <a:solidFill>
            <a:schemeClr val="accent3">
              <a:lumMod val="20000"/>
              <a:lumOff val="80000"/>
            </a:schemeClr>
          </a:solidFill>
        </p:spPr>
        <p:txBody>
          <a:bodyPr rtlCol="0" anchor="ctr">
            <a:noAutofit/>
          </a:bodyPr>
          <a:lstStyle>
            <a:lvl1pPr marL="0" indent="0" algn="ctr">
              <a:lnSpc>
                <a:spcPct val="100000"/>
              </a:lnSpc>
              <a:spcBef>
                <a:spcPts val="0"/>
              </a:spcBef>
              <a:buNone/>
              <a:defRPr sz="3000" b="0" i="0" cap="all" spc="150" baseline="0">
                <a:solidFill>
                  <a:schemeClr val="accent2">
                    <a:lumMod val="75000"/>
                  </a:schemeClr>
                </a:solidFill>
                <a:latin typeface="+mj-lt"/>
              </a:defRPr>
            </a:lvl1pPr>
          </a:lstStyle>
          <a:p>
            <a:pPr lvl="0" rtl="0"/>
            <a:r>
              <a:rPr lang="nl-NL" noProof="0"/>
              <a:t># TOEVOEGEN</a:t>
            </a:r>
          </a:p>
        </p:txBody>
      </p:sp>
      <p:sp>
        <p:nvSpPr>
          <p:cNvPr id="37" name="Tijdelijke aanduiding voor tekst 14">
            <a:extLst>
              <a:ext uri="{FF2B5EF4-FFF2-40B4-BE49-F238E27FC236}">
                <a16:creationId xmlns:a16="http://schemas.microsoft.com/office/drawing/2014/main" id="{0AF68C32-9E9C-41F0-9ACB-81A5B8E0616F}"/>
              </a:ext>
            </a:extLst>
          </p:cNvPr>
          <p:cNvSpPr>
            <a:spLocks noGrp="1"/>
          </p:cNvSpPr>
          <p:nvPr>
            <p:ph type="body" sz="quarter" idx="32" hasCustomPrompt="1"/>
          </p:nvPr>
        </p:nvSpPr>
        <p:spPr>
          <a:xfrm>
            <a:off x="5934719" y="3025216"/>
            <a:ext cx="2524021" cy="365126"/>
          </a:xfrm>
          <a:prstGeom prst="rect">
            <a:avLst/>
          </a:prstGeom>
        </p:spPr>
        <p:txBody>
          <a:bodyPr rtlCol="0">
            <a:normAutofit/>
          </a:bodyPr>
          <a:lstStyle>
            <a:lvl1pPr marL="0" indent="0" algn="l">
              <a:buNone/>
              <a:defRPr sz="1500" b="0" i="0" cap="all" spc="150" baseline="0">
                <a:solidFill>
                  <a:schemeClr val="bg1"/>
                </a:solidFill>
                <a:latin typeface="+mj-lt"/>
              </a:defRPr>
            </a:lvl1pPr>
          </a:lstStyle>
          <a:p>
            <a:pPr lvl="0" rtl="0"/>
            <a:r>
              <a:rPr lang="nl-NL" noProof="0"/>
              <a:t>Klik om hier subtitel toe te voegen </a:t>
            </a:r>
          </a:p>
        </p:txBody>
      </p:sp>
      <p:sp>
        <p:nvSpPr>
          <p:cNvPr id="38" name="Tijdelijke aanduiding voor tekst 17">
            <a:extLst>
              <a:ext uri="{FF2B5EF4-FFF2-40B4-BE49-F238E27FC236}">
                <a16:creationId xmlns:a16="http://schemas.microsoft.com/office/drawing/2014/main" id="{B4555F9F-B048-4A3C-B1BD-6092008CEC17}"/>
              </a:ext>
            </a:extLst>
          </p:cNvPr>
          <p:cNvSpPr>
            <a:spLocks noGrp="1"/>
          </p:cNvSpPr>
          <p:nvPr>
            <p:ph type="body" sz="quarter" idx="33" hasCustomPrompt="1"/>
          </p:nvPr>
        </p:nvSpPr>
        <p:spPr>
          <a:xfrm>
            <a:off x="5934562" y="3293602"/>
            <a:ext cx="2523764" cy="1003171"/>
          </a:xfrm>
          <a:prstGeom prst="rect">
            <a:avLst/>
          </a:prstGeom>
        </p:spPr>
        <p:txBody>
          <a:bodyPr rtlCol="0"/>
          <a:lstStyle>
            <a:lvl1pPr marL="0" indent="0">
              <a:lnSpc>
                <a:spcPct val="125000"/>
              </a:lnSpc>
              <a:spcBef>
                <a:spcPts val="0"/>
              </a:spcBef>
              <a:spcAft>
                <a:spcPts val="0"/>
              </a:spcAft>
              <a:buFont typeface="Segoe UI Light" panose="020B0502040204020203" pitchFamily="34" charset="0"/>
              <a:buNone/>
              <a:defRPr sz="1200" spc="38" baseline="0">
                <a:solidFill>
                  <a:schemeClr val="bg1"/>
                </a:solidFill>
              </a:defRPr>
            </a:lvl1pPr>
          </a:lstStyle>
          <a:p>
            <a:pPr lvl="0" rtl="0"/>
            <a:r>
              <a:rPr lang="nl-NL" noProof="0"/>
              <a:t>Klik om tekst toe te voegen</a:t>
            </a:r>
          </a:p>
        </p:txBody>
      </p:sp>
      <p:sp>
        <p:nvSpPr>
          <p:cNvPr id="32" name="Tijdelijke aanduiding voor tekst 14">
            <a:extLst>
              <a:ext uri="{FF2B5EF4-FFF2-40B4-BE49-F238E27FC236}">
                <a16:creationId xmlns:a16="http://schemas.microsoft.com/office/drawing/2014/main" id="{F587FCAF-B449-43EB-AE84-1BF56D4ADA99}"/>
              </a:ext>
            </a:extLst>
          </p:cNvPr>
          <p:cNvSpPr>
            <a:spLocks noGrp="1"/>
          </p:cNvSpPr>
          <p:nvPr>
            <p:ph type="body" sz="quarter" idx="27" hasCustomPrompt="1"/>
          </p:nvPr>
        </p:nvSpPr>
        <p:spPr>
          <a:xfrm>
            <a:off x="713986" y="4531739"/>
            <a:ext cx="1076714" cy="1239520"/>
          </a:xfrm>
          <a:prstGeom prst="rect">
            <a:avLst/>
          </a:prstGeom>
          <a:solidFill>
            <a:schemeClr val="accent3">
              <a:lumMod val="20000"/>
              <a:lumOff val="80000"/>
            </a:schemeClr>
          </a:solidFill>
        </p:spPr>
        <p:txBody>
          <a:bodyPr rtlCol="0" anchor="ctr">
            <a:noAutofit/>
          </a:bodyPr>
          <a:lstStyle>
            <a:lvl1pPr marL="0" indent="0" algn="ctr">
              <a:lnSpc>
                <a:spcPct val="100000"/>
              </a:lnSpc>
              <a:spcBef>
                <a:spcPts val="0"/>
              </a:spcBef>
              <a:buNone/>
              <a:defRPr sz="3000" b="0" i="0" cap="all" spc="150" baseline="0">
                <a:solidFill>
                  <a:schemeClr val="accent2">
                    <a:lumMod val="75000"/>
                  </a:schemeClr>
                </a:solidFill>
                <a:latin typeface="+mj-lt"/>
              </a:defRPr>
            </a:lvl1pPr>
          </a:lstStyle>
          <a:p>
            <a:pPr lvl="0" rtl="0"/>
            <a:r>
              <a:rPr lang="nl-NL" noProof="0"/>
              <a:t># toevoegen</a:t>
            </a:r>
          </a:p>
        </p:txBody>
      </p:sp>
      <p:sp>
        <p:nvSpPr>
          <p:cNvPr id="39" name="Tijdelijke aanduiding voor tekst 14">
            <a:extLst>
              <a:ext uri="{FF2B5EF4-FFF2-40B4-BE49-F238E27FC236}">
                <a16:creationId xmlns:a16="http://schemas.microsoft.com/office/drawing/2014/main" id="{C2A235B5-899D-4620-B89E-715B10591A8C}"/>
              </a:ext>
            </a:extLst>
          </p:cNvPr>
          <p:cNvSpPr>
            <a:spLocks noGrp="1"/>
          </p:cNvSpPr>
          <p:nvPr>
            <p:ph type="body" sz="quarter" idx="34" hasCustomPrompt="1"/>
          </p:nvPr>
        </p:nvSpPr>
        <p:spPr>
          <a:xfrm>
            <a:off x="1922964" y="4494630"/>
            <a:ext cx="2524021" cy="365126"/>
          </a:xfrm>
          <a:prstGeom prst="rect">
            <a:avLst/>
          </a:prstGeom>
        </p:spPr>
        <p:txBody>
          <a:bodyPr rtlCol="0">
            <a:normAutofit/>
          </a:bodyPr>
          <a:lstStyle>
            <a:lvl1pPr marL="0" indent="0" algn="l">
              <a:buNone/>
              <a:defRPr sz="1500" b="0" i="0" cap="all" spc="150" baseline="0">
                <a:solidFill>
                  <a:schemeClr val="bg1"/>
                </a:solidFill>
                <a:latin typeface="+mj-lt"/>
              </a:defRPr>
            </a:lvl1pPr>
          </a:lstStyle>
          <a:p>
            <a:pPr lvl="0" rtl="0"/>
            <a:r>
              <a:rPr lang="nl-NL" noProof="0"/>
              <a:t>Klik om hier subtitel toe te voegen </a:t>
            </a:r>
          </a:p>
        </p:txBody>
      </p:sp>
      <p:sp>
        <p:nvSpPr>
          <p:cNvPr id="40" name="Tijdelijke aanduiding voor tekst 17">
            <a:extLst>
              <a:ext uri="{FF2B5EF4-FFF2-40B4-BE49-F238E27FC236}">
                <a16:creationId xmlns:a16="http://schemas.microsoft.com/office/drawing/2014/main" id="{7EA8C6DF-B88C-428A-90D8-86C317465F22}"/>
              </a:ext>
            </a:extLst>
          </p:cNvPr>
          <p:cNvSpPr>
            <a:spLocks noGrp="1"/>
          </p:cNvSpPr>
          <p:nvPr>
            <p:ph type="body" sz="quarter" idx="35" hasCustomPrompt="1"/>
          </p:nvPr>
        </p:nvSpPr>
        <p:spPr>
          <a:xfrm>
            <a:off x="1922807" y="4763017"/>
            <a:ext cx="2523764" cy="1003171"/>
          </a:xfrm>
          <a:prstGeom prst="rect">
            <a:avLst/>
          </a:prstGeom>
        </p:spPr>
        <p:txBody>
          <a:bodyPr rtlCol="0"/>
          <a:lstStyle>
            <a:lvl1pPr marL="0" indent="0">
              <a:lnSpc>
                <a:spcPct val="125000"/>
              </a:lnSpc>
              <a:spcBef>
                <a:spcPts val="0"/>
              </a:spcBef>
              <a:spcAft>
                <a:spcPts val="0"/>
              </a:spcAft>
              <a:buFont typeface="Segoe UI Light" panose="020B0502040204020203" pitchFamily="34" charset="0"/>
              <a:buNone/>
              <a:defRPr sz="1200" spc="38" baseline="0">
                <a:solidFill>
                  <a:schemeClr val="bg1"/>
                </a:solidFill>
              </a:defRPr>
            </a:lvl1pPr>
          </a:lstStyle>
          <a:p>
            <a:pPr lvl="0" rtl="0"/>
            <a:r>
              <a:rPr lang="nl-NL" noProof="0"/>
              <a:t>Klik om tekst toe te voegen</a:t>
            </a:r>
          </a:p>
        </p:txBody>
      </p:sp>
      <p:sp>
        <p:nvSpPr>
          <p:cNvPr id="6" name="Tijdelijke aanduiding voor dianummer 5">
            <a:extLst>
              <a:ext uri="{FF2B5EF4-FFF2-40B4-BE49-F238E27FC236}">
                <a16:creationId xmlns:a16="http://schemas.microsoft.com/office/drawing/2014/main" id="{7A3E0C1B-BDF6-473C-82EC-3298F22A65F2}"/>
              </a:ext>
            </a:extLst>
          </p:cNvPr>
          <p:cNvSpPr>
            <a:spLocks noGrp="1"/>
          </p:cNvSpPr>
          <p:nvPr>
            <p:ph type="sldNum" sz="quarter" idx="12"/>
          </p:nvPr>
        </p:nvSpPr>
        <p:spPr/>
        <p:txBody>
          <a:bodyPr rtlCol="0"/>
          <a:lstStyle>
            <a:lvl1pPr>
              <a:defRPr>
                <a:solidFill>
                  <a:schemeClr val="bg1"/>
                </a:solidFill>
              </a:defRPr>
            </a:lvl1pPr>
          </a:lstStyle>
          <a:p>
            <a:pPr rtl="0"/>
            <a:fld id="{7A9E80BB-C0DF-4F1B-8821-E3FD53412EFF}" type="slidenum">
              <a:rPr lang="nl-NL" noProof="0" smtClean="0"/>
              <a:pPr rtl="0"/>
              <a:t>‹nr.›</a:t>
            </a:fld>
            <a:endParaRPr lang="nl-NL" noProof="0"/>
          </a:p>
        </p:txBody>
      </p:sp>
      <p:sp>
        <p:nvSpPr>
          <p:cNvPr id="5" name="Tijdelijke aanduiding voor voettekst 4">
            <a:extLst>
              <a:ext uri="{FF2B5EF4-FFF2-40B4-BE49-F238E27FC236}">
                <a16:creationId xmlns:a16="http://schemas.microsoft.com/office/drawing/2014/main" id="{949F3231-43C6-49F7-B336-0E3A56D6DA26}"/>
              </a:ext>
            </a:extLst>
          </p:cNvPr>
          <p:cNvSpPr>
            <a:spLocks noGrp="1"/>
          </p:cNvSpPr>
          <p:nvPr>
            <p:ph type="ftr" sz="quarter" idx="11"/>
          </p:nvPr>
        </p:nvSpPr>
        <p:spPr/>
        <p:txBody>
          <a:bodyPr rtlCol="0"/>
          <a:lstStyle>
            <a:lvl1pPr>
              <a:defRPr>
                <a:solidFill>
                  <a:schemeClr val="bg1"/>
                </a:solidFill>
              </a:defRPr>
            </a:lvl1pPr>
          </a:lstStyle>
          <a:p>
            <a:pPr rtl="0"/>
            <a:r>
              <a:rPr lang="nl-NL" noProof="0"/>
              <a:t>Presentatietitel</a:t>
            </a:r>
          </a:p>
        </p:txBody>
      </p:sp>
      <p:sp>
        <p:nvSpPr>
          <p:cNvPr id="4" name="Tijdelijke aanduiding voor datum 3">
            <a:extLst>
              <a:ext uri="{FF2B5EF4-FFF2-40B4-BE49-F238E27FC236}">
                <a16:creationId xmlns:a16="http://schemas.microsoft.com/office/drawing/2014/main" id="{5E41B9FC-FE60-4D5B-A7C5-BE8486B61C9E}"/>
              </a:ext>
            </a:extLst>
          </p:cNvPr>
          <p:cNvSpPr>
            <a:spLocks noGrp="1"/>
          </p:cNvSpPr>
          <p:nvPr>
            <p:ph type="dt" sz="half" idx="10"/>
          </p:nvPr>
        </p:nvSpPr>
        <p:spPr/>
        <p:txBody>
          <a:bodyPr rtlCol="0"/>
          <a:lstStyle>
            <a:lvl1pPr>
              <a:defRPr>
                <a:solidFill>
                  <a:schemeClr val="bg1"/>
                </a:solidFill>
              </a:defRPr>
            </a:lvl1pPr>
          </a:lstStyle>
          <a:p>
            <a:pPr rtl="0"/>
            <a:r>
              <a:rPr lang="nl-NL" noProof="0"/>
              <a:t>20XX</a:t>
            </a:r>
          </a:p>
        </p:txBody>
      </p:sp>
    </p:spTree>
    <p:extLst>
      <p:ext uri="{BB962C8B-B14F-4D97-AF65-F5344CB8AC3E}">
        <p14:creationId xmlns:p14="http://schemas.microsoft.com/office/powerpoint/2010/main" val="1430183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jdlijn">
    <p:bg>
      <p:bgPr>
        <a:solidFill>
          <a:schemeClr val="bg1"/>
        </a:solidFill>
        <a:effectLst/>
      </p:bgPr>
    </p:bg>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AE419E45-DB97-4DFC-BDE1-B4AD51B0138D}"/>
              </a:ext>
              <a:ext uri="{C183D7F6-B498-43B3-948B-1728B52AA6E4}">
                <adec:decorative xmlns:adec="http://schemas.microsoft.com/office/drawing/2017/decorative" val="1"/>
              </a:ext>
            </a:extLst>
          </p:cNvPr>
          <p:cNvPicPr>
            <a:picLocks noChangeAspect="1"/>
          </p:cNvPicPr>
          <p:nvPr userDrawn="1"/>
        </p:nvPicPr>
        <p:blipFill>
          <a:blip r:embed="rId2">
            <a:alphaModFix/>
            <a:extLst>
              <a:ext uri="{96DAC541-7B7A-43D3-8B79-37D633B846F1}">
                <asvg:svgBlip xmlns:asvg="http://schemas.microsoft.com/office/drawing/2016/SVG/main" r:embed="rId3"/>
              </a:ext>
            </a:extLst>
          </a:blip>
          <a:stretch>
            <a:fillRect/>
          </a:stretch>
        </p:blipFill>
        <p:spPr>
          <a:xfrm>
            <a:off x="-1" y="1503645"/>
            <a:ext cx="9144001" cy="5364865"/>
          </a:xfrm>
          <a:prstGeom prst="rect">
            <a:avLst/>
          </a:prstGeom>
        </p:spPr>
      </p:pic>
      <p:sp>
        <p:nvSpPr>
          <p:cNvPr id="9" name="Titel 8">
            <a:extLst>
              <a:ext uri="{FF2B5EF4-FFF2-40B4-BE49-F238E27FC236}">
                <a16:creationId xmlns:a16="http://schemas.microsoft.com/office/drawing/2014/main" id="{281C62C9-FFA2-4AEE-8FC3-A4DAEFE2747A}"/>
              </a:ext>
            </a:extLst>
          </p:cNvPr>
          <p:cNvSpPr>
            <a:spLocks noGrp="1"/>
          </p:cNvSpPr>
          <p:nvPr>
            <p:ph type="title" hasCustomPrompt="1"/>
          </p:nvPr>
        </p:nvSpPr>
        <p:spPr>
          <a:xfrm>
            <a:off x="551672" y="514418"/>
            <a:ext cx="7886700" cy="501852"/>
          </a:xfrm>
          <a:prstGeom prst="rect">
            <a:avLst/>
          </a:prstGeom>
        </p:spPr>
        <p:txBody>
          <a:bodyPr rtlCol="0"/>
          <a:lstStyle>
            <a:lvl1pPr>
              <a:defRPr sz="2400" cap="all" spc="150" baseline="0">
                <a:solidFill>
                  <a:schemeClr val="accent1"/>
                </a:solidFill>
              </a:defRPr>
            </a:lvl1pPr>
          </a:lstStyle>
          <a:p>
            <a:pPr rtl="0"/>
            <a:r>
              <a:rPr lang="nl-NL" noProof="0"/>
              <a:t>Klik om titel toe te voegen</a:t>
            </a:r>
          </a:p>
        </p:txBody>
      </p:sp>
      <p:sp>
        <p:nvSpPr>
          <p:cNvPr id="8" name="Tijdelijke aanduiding voor inhoud 7">
            <a:extLst>
              <a:ext uri="{FF2B5EF4-FFF2-40B4-BE49-F238E27FC236}">
                <a16:creationId xmlns:a16="http://schemas.microsoft.com/office/drawing/2014/main" id="{E7AA5994-F868-4A06-B33A-66C8B51E9E51}"/>
              </a:ext>
            </a:extLst>
          </p:cNvPr>
          <p:cNvSpPr>
            <a:spLocks noGrp="1"/>
          </p:cNvSpPr>
          <p:nvPr>
            <p:ph sz="quarter" idx="15" hasCustomPrompt="1"/>
          </p:nvPr>
        </p:nvSpPr>
        <p:spPr>
          <a:xfrm>
            <a:off x="628650" y="1495425"/>
            <a:ext cx="7886700" cy="4649788"/>
          </a:xfrm>
          <a:prstGeom prst="rect">
            <a:avLst/>
          </a:prstGeom>
        </p:spPr>
        <p:txBody>
          <a:bodyPr rtlCol="0"/>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stStyle>
          <a:p>
            <a:pPr lvl="0" rtl="0"/>
            <a:r>
              <a:rPr lang="nl-NL" noProof="0"/>
              <a:t>Klik om inhoud toe te voegen</a:t>
            </a:r>
          </a:p>
        </p:txBody>
      </p:sp>
      <p:sp>
        <p:nvSpPr>
          <p:cNvPr id="6" name="Tijdelijke aanduiding voor dianummer 5">
            <a:extLst>
              <a:ext uri="{FF2B5EF4-FFF2-40B4-BE49-F238E27FC236}">
                <a16:creationId xmlns:a16="http://schemas.microsoft.com/office/drawing/2014/main" id="{81A47C33-5A7A-4AED-9A52-3C23B79C6F2E}"/>
              </a:ext>
            </a:extLst>
          </p:cNvPr>
          <p:cNvSpPr>
            <a:spLocks noGrp="1"/>
          </p:cNvSpPr>
          <p:nvPr>
            <p:ph type="sldNum" sz="quarter" idx="12"/>
          </p:nvPr>
        </p:nvSpPr>
        <p:spPr/>
        <p:txBody>
          <a:bodyPr rtlCol="0"/>
          <a:lstStyle>
            <a:lvl1pPr>
              <a:defRPr>
                <a:solidFill>
                  <a:schemeClr val="bg1"/>
                </a:solidFill>
              </a:defRPr>
            </a:lvl1pPr>
          </a:lstStyle>
          <a:p>
            <a:pPr rtl="0"/>
            <a:fld id="{7A9E80BB-C0DF-4F1B-8821-E3FD53412EFF}" type="slidenum">
              <a:rPr lang="nl-NL" noProof="0" smtClean="0"/>
              <a:pPr rtl="0"/>
              <a:t>‹nr.›</a:t>
            </a:fld>
            <a:endParaRPr lang="nl-NL" noProof="0"/>
          </a:p>
        </p:txBody>
      </p:sp>
      <p:sp>
        <p:nvSpPr>
          <p:cNvPr id="5" name="Tijdelijke aanduiding voor voettekst 4">
            <a:extLst>
              <a:ext uri="{FF2B5EF4-FFF2-40B4-BE49-F238E27FC236}">
                <a16:creationId xmlns:a16="http://schemas.microsoft.com/office/drawing/2014/main" id="{455DD258-4C4D-43B4-8A76-71FB3C4FC8C5}"/>
              </a:ext>
            </a:extLst>
          </p:cNvPr>
          <p:cNvSpPr>
            <a:spLocks noGrp="1"/>
          </p:cNvSpPr>
          <p:nvPr>
            <p:ph type="ftr" sz="quarter" idx="11"/>
          </p:nvPr>
        </p:nvSpPr>
        <p:spPr/>
        <p:txBody>
          <a:bodyPr rtlCol="0"/>
          <a:lstStyle>
            <a:lvl1pPr>
              <a:defRPr>
                <a:solidFill>
                  <a:schemeClr val="bg1"/>
                </a:solidFill>
              </a:defRPr>
            </a:lvl1pPr>
          </a:lstStyle>
          <a:p>
            <a:pPr rtl="0"/>
            <a:r>
              <a:rPr lang="nl-NL" noProof="0"/>
              <a:t>Presentatietitel</a:t>
            </a:r>
          </a:p>
        </p:txBody>
      </p:sp>
      <p:sp>
        <p:nvSpPr>
          <p:cNvPr id="4" name="Tijdelijke aanduiding voor datum 3">
            <a:extLst>
              <a:ext uri="{FF2B5EF4-FFF2-40B4-BE49-F238E27FC236}">
                <a16:creationId xmlns:a16="http://schemas.microsoft.com/office/drawing/2014/main" id="{C00DB112-1E48-4647-82C7-DB5A1769B585}"/>
              </a:ext>
            </a:extLst>
          </p:cNvPr>
          <p:cNvSpPr>
            <a:spLocks noGrp="1"/>
          </p:cNvSpPr>
          <p:nvPr>
            <p:ph type="dt" sz="half" idx="10"/>
          </p:nvPr>
        </p:nvSpPr>
        <p:spPr/>
        <p:txBody>
          <a:bodyPr rtlCol="0"/>
          <a:lstStyle>
            <a:lvl1pPr>
              <a:defRPr>
                <a:solidFill>
                  <a:schemeClr val="bg1"/>
                </a:solidFill>
              </a:defRPr>
            </a:lvl1pPr>
          </a:lstStyle>
          <a:p>
            <a:pPr rtl="0"/>
            <a:r>
              <a:rPr lang="nl-NL" noProof="0"/>
              <a:t>20XX</a:t>
            </a:r>
          </a:p>
        </p:txBody>
      </p:sp>
    </p:spTree>
    <p:extLst>
      <p:ext uri="{BB962C8B-B14F-4D97-AF65-F5344CB8AC3E}">
        <p14:creationId xmlns:p14="http://schemas.microsoft.com/office/powerpoint/2010/main" val="35427422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Aandachtsgebieden">
    <p:bg>
      <p:bgPr>
        <a:solidFill>
          <a:schemeClr val="accent4"/>
        </a:solidFill>
        <a:effectLst/>
      </p:bgPr>
    </p:bg>
    <p:spTree>
      <p:nvGrpSpPr>
        <p:cNvPr id="1" name=""/>
        <p:cNvGrpSpPr/>
        <p:nvPr/>
      </p:nvGrpSpPr>
      <p:grpSpPr>
        <a:xfrm>
          <a:off x="0" y="0"/>
          <a:ext cx="0" cy="0"/>
          <a:chOff x="0" y="0"/>
          <a:chExt cx="0" cy="0"/>
        </a:xfrm>
      </p:grpSpPr>
      <p:sp>
        <p:nvSpPr>
          <p:cNvPr id="13" name="Afbeelding 11">
            <a:extLst>
              <a:ext uri="{FF2B5EF4-FFF2-40B4-BE49-F238E27FC236}">
                <a16:creationId xmlns:a16="http://schemas.microsoft.com/office/drawing/2014/main" id="{EC3DDEF0-31D2-4F9A-BC90-624839FC6C2E}"/>
              </a:ext>
              <a:ext uri="{C183D7F6-B498-43B3-948B-1728B52AA6E4}">
                <adec:decorative xmlns:adec="http://schemas.microsoft.com/office/drawing/2017/decorative" val="1"/>
              </a:ext>
            </a:extLst>
          </p:cNvPr>
          <p:cNvSpPr/>
          <p:nvPr/>
        </p:nvSpPr>
        <p:spPr>
          <a:xfrm>
            <a:off x="1704904" y="0"/>
            <a:ext cx="5731355" cy="6858000"/>
          </a:xfrm>
          <a:custGeom>
            <a:avLst/>
            <a:gdLst>
              <a:gd name="connsiteX0" fmla="*/ 1545336 w 5726048"/>
              <a:gd name="connsiteY0" fmla="*/ 0 h 5138737"/>
              <a:gd name="connsiteX1" fmla="*/ 0 w 5726048"/>
              <a:gd name="connsiteY1" fmla="*/ 5138738 h 5138737"/>
              <a:gd name="connsiteX2" fmla="*/ 1837754 w 5726048"/>
              <a:gd name="connsiteY2" fmla="*/ 5138738 h 5138737"/>
              <a:gd name="connsiteX3" fmla="*/ 2697385 w 5726048"/>
              <a:gd name="connsiteY3" fmla="*/ 1510760 h 5138737"/>
              <a:gd name="connsiteX4" fmla="*/ 3593211 w 5726048"/>
              <a:gd name="connsiteY4" fmla="*/ 5138738 h 5138737"/>
              <a:gd name="connsiteX5" fmla="*/ 5726049 w 5726048"/>
              <a:gd name="connsiteY5" fmla="*/ 5138738 h 5138737"/>
              <a:gd name="connsiteX6" fmla="*/ 4256056 w 5726048"/>
              <a:gd name="connsiteY6" fmla="*/ 0 h 5138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26048" h="5138737">
                <a:moveTo>
                  <a:pt x="1545336" y="0"/>
                </a:moveTo>
                <a:lnTo>
                  <a:pt x="0" y="5138738"/>
                </a:lnTo>
                <a:lnTo>
                  <a:pt x="1837754" y="5138738"/>
                </a:lnTo>
                <a:lnTo>
                  <a:pt x="2697385" y="1510760"/>
                </a:lnTo>
                <a:lnTo>
                  <a:pt x="3593211" y="5138738"/>
                </a:lnTo>
                <a:lnTo>
                  <a:pt x="5726049" y="5138738"/>
                </a:lnTo>
                <a:lnTo>
                  <a:pt x="4256056" y="0"/>
                </a:lnTo>
                <a:close/>
              </a:path>
            </a:pathLst>
          </a:custGeom>
          <a:solidFill>
            <a:schemeClr val="accent5">
              <a:alpha val="10000"/>
            </a:schemeClr>
          </a:solidFill>
          <a:ln w="9525" cap="flat">
            <a:noFill/>
            <a:prstDash val="solid"/>
            <a:miter/>
          </a:ln>
        </p:spPr>
        <p:txBody>
          <a:bodyPr rtlCol="0" anchor="ctr"/>
          <a:lstStyle/>
          <a:p>
            <a:pPr rtl="0"/>
            <a:endParaRPr lang="nl-NL" sz="1350" noProof="0"/>
          </a:p>
        </p:txBody>
      </p:sp>
      <p:sp>
        <p:nvSpPr>
          <p:cNvPr id="2" name="Titel 1">
            <a:extLst>
              <a:ext uri="{FF2B5EF4-FFF2-40B4-BE49-F238E27FC236}">
                <a16:creationId xmlns:a16="http://schemas.microsoft.com/office/drawing/2014/main" id="{FCD52DBD-FCE3-4200-8796-599AD76DB9FE}"/>
              </a:ext>
            </a:extLst>
          </p:cNvPr>
          <p:cNvSpPr>
            <a:spLocks noGrp="1"/>
          </p:cNvSpPr>
          <p:nvPr>
            <p:ph type="title" hasCustomPrompt="1"/>
          </p:nvPr>
        </p:nvSpPr>
        <p:spPr>
          <a:xfrm>
            <a:off x="642647" y="894716"/>
            <a:ext cx="7886700" cy="495300"/>
          </a:xfrm>
          <a:prstGeom prst="rect">
            <a:avLst/>
          </a:prstGeom>
        </p:spPr>
        <p:txBody>
          <a:bodyPr rtlCol="0"/>
          <a:lstStyle>
            <a:lvl1pPr algn="ctr">
              <a:defRPr sz="2400" cap="all" spc="150" baseline="0">
                <a:solidFill>
                  <a:schemeClr val="accent5"/>
                </a:solidFill>
              </a:defRPr>
            </a:lvl1pPr>
          </a:lstStyle>
          <a:p>
            <a:pPr rtl="0"/>
            <a:r>
              <a:rPr lang="nl-NL" noProof="0"/>
              <a:t>Klik om titel toe te voegen</a:t>
            </a:r>
          </a:p>
        </p:txBody>
      </p:sp>
      <p:sp>
        <p:nvSpPr>
          <p:cNvPr id="6" name="Tijdelijke aanduiding voor tekst 14">
            <a:extLst>
              <a:ext uri="{FF2B5EF4-FFF2-40B4-BE49-F238E27FC236}">
                <a16:creationId xmlns:a16="http://schemas.microsoft.com/office/drawing/2014/main" id="{4275A5D8-FFDD-4BA1-A19F-78CC721D9007}"/>
              </a:ext>
            </a:extLst>
          </p:cNvPr>
          <p:cNvSpPr>
            <a:spLocks noGrp="1"/>
          </p:cNvSpPr>
          <p:nvPr>
            <p:ph type="body" sz="quarter" idx="13" hasCustomPrompt="1"/>
          </p:nvPr>
        </p:nvSpPr>
        <p:spPr>
          <a:xfrm>
            <a:off x="953187" y="2215198"/>
            <a:ext cx="3282701" cy="422365"/>
          </a:xfrm>
          <a:prstGeom prst="rect">
            <a:avLst/>
          </a:prstGeom>
        </p:spPr>
        <p:txBody>
          <a:bodyPr rtlCol="0">
            <a:normAutofit/>
          </a:bodyPr>
          <a:lstStyle>
            <a:lvl1pPr marL="0" indent="0" algn="l">
              <a:buNone/>
              <a:defRPr sz="1500" b="0" i="0" cap="all" spc="150" baseline="0">
                <a:solidFill>
                  <a:schemeClr val="accent5"/>
                </a:solidFill>
                <a:latin typeface="+mj-lt"/>
              </a:defRPr>
            </a:lvl1pPr>
          </a:lstStyle>
          <a:p>
            <a:pPr lvl="0" rtl="0"/>
            <a:r>
              <a:rPr lang="nl-NL" noProof="0"/>
              <a:t>Klik om subtitel toe te voegen </a:t>
            </a:r>
          </a:p>
        </p:txBody>
      </p:sp>
      <p:sp>
        <p:nvSpPr>
          <p:cNvPr id="8" name="Tijdelijke aanduiding voor tekst 17">
            <a:extLst>
              <a:ext uri="{FF2B5EF4-FFF2-40B4-BE49-F238E27FC236}">
                <a16:creationId xmlns:a16="http://schemas.microsoft.com/office/drawing/2014/main" id="{0916AEE1-7FDC-405E-B7F8-C3A7FEBD07AE}"/>
              </a:ext>
            </a:extLst>
          </p:cNvPr>
          <p:cNvSpPr>
            <a:spLocks noGrp="1"/>
          </p:cNvSpPr>
          <p:nvPr>
            <p:ph type="body" sz="quarter" idx="16" hasCustomPrompt="1"/>
          </p:nvPr>
        </p:nvSpPr>
        <p:spPr>
          <a:xfrm>
            <a:off x="953031" y="2637563"/>
            <a:ext cx="3282367" cy="3325723"/>
          </a:xfrm>
          <a:prstGeom prst="rect">
            <a:avLst/>
          </a:prstGeom>
        </p:spPr>
        <p:txBody>
          <a:bodyPr rtlCol="0"/>
          <a:lstStyle>
            <a:lvl1pPr marL="0" indent="0">
              <a:lnSpc>
                <a:spcPct val="125000"/>
              </a:lnSpc>
              <a:spcBef>
                <a:spcPts val="750"/>
              </a:spcBef>
              <a:spcAft>
                <a:spcPts val="0"/>
              </a:spcAft>
              <a:buFont typeface="Segoe UI Light" panose="020B0502040204020203" pitchFamily="34" charset="0"/>
              <a:buNone/>
              <a:defRPr sz="1200" spc="38" baseline="0">
                <a:solidFill>
                  <a:schemeClr val="bg1"/>
                </a:solidFill>
              </a:defRPr>
            </a:lvl1pPr>
          </a:lstStyle>
          <a:p>
            <a:pPr lvl="0" rtl="0"/>
            <a:r>
              <a:rPr lang="nl-NL" noProof="0"/>
              <a:t>Klik om tekst toe te voegen</a:t>
            </a:r>
          </a:p>
        </p:txBody>
      </p:sp>
      <p:sp>
        <p:nvSpPr>
          <p:cNvPr id="7" name="Tijdelijke aanduiding voor tekst 14">
            <a:extLst>
              <a:ext uri="{FF2B5EF4-FFF2-40B4-BE49-F238E27FC236}">
                <a16:creationId xmlns:a16="http://schemas.microsoft.com/office/drawing/2014/main" id="{C244466E-4E38-43BC-A275-2E83B5987573}"/>
              </a:ext>
            </a:extLst>
          </p:cNvPr>
          <p:cNvSpPr>
            <a:spLocks noGrp="1"/>
          </p:cNvSpPr>
          <p:nvPr>
            <p:ph type="body" sz="quarter" idx="15" hasCustomPrompt="1"/>
          </p:nvPr>
        </p:nvSpPr>
        <p:spPr>
          <a:xfrm>
            <a:off x="4930099" y="2215197"/>
            <a:ext cx="3282701" cy="422365"/>
          </a:xfrm>
          <a:prstGeom prst="rect">
            <a:avLst/>
          </a:prstGeom>
        </p:spPr>
        <p:txBody>
          <a:bodyPr rtlCol="0">
            <a:normAutofit/>
          </a:bodyPr>
          <a:lstStyle>
            <a:lvl1pPr marL="0" indent="0" algn="l">
              <a:buNone/>
              <a:defRPr sz="1500" b="0" i="0" cap="all" spc="150" baseline="0">
                <a:solidFill>
                  <a:schemeClr val="accent5"/>
                </a:solidFill>
                <a:latin typeface="+mj-lt"/>
              </a:defRPr>
            </a:lvl1pPr>
          </a:lstStyle>
          <a:p>
            <a:pPr lvl="0" rtl="0"/>
            <a:r>
              <a:rPr lang="nl-NL" noProof="0"/>
              <a:t>Klik om subtitel toe te voegen </a:t>
            </a:r>
          </a:p>
        </p:txBody>
      </p:sp>
      <p:sp>
        <p:nvSpPr>
          <p:cNvPr id="9" name="Tijdelijke aanduiding voor tekst 17">
            <a:extLst>
              <a:ext uri="{FF2B5EF4-FFF2-40B4-BE49-F238E27FC236}">
                <a16:creationId xmlns:a16="http://schemas.microsoft.com/office/drawing/2014/main" id="{BDF3609D-E7F8-453C-B1CF-2E48118DEE6D}"/>
              </a:ext>
            </a:extLst>
          </p:cNvPr>
          <p:cNvSpPr>
            <a:spLocks noGrp="1"/>
          </p:cNvSpPr>
          <p:nvPr>
            <p:ph type="body" sz="quarter" idx="17" hasCustomPrompt="1"/>
          </p:nvPr>
        </p:nvSpPr>
        <p:spPr>
          <a:xfrm>
            <a:off x="4930459" y="2637562"/>
            <a:ext cx="3282368" cy="3325723"/>
          </a:xfrm>
          <a:prstGeom prst="rect">
            <a:avLst/>
          </a:prstGeom>
        </p:spPr>
        <p:txBody>
          <a:bodyPr rtlCol="0"/>
          <a:lstStyle>
            <a:lvl1pPr marL="0" indent="0">
              <a:lnSpc>
                <a:spcPct val="125000"/>
              </a:lnSpc>
              <a:spcBef>
                <a:spcPts val="750"/>
              </a:spcBef>
              <a:spcAft>
                <a:spcPts val="0"/>
              </a:spcAft>
              <a:buFont typeface="Segoe UI Light" panose="020B0502040204020203" pitchFamily="34" charset="0"/>
              <a:buNone/>
              <a:defRPr sz="1200" spc="38" baseline="0">
                <a:solidFill>
                  <a:schemeClr val="bg1"/>
                </a:solidFill>
              </a:defRPr>
            </a:lvl1pPr>
          </a:lstStyle>
          <a:p>
            <a:pPr lvl="0" rtl="0"/>
            <a:r>
              <a:rPr lang="nl-NL" noProof="0"/>
              <a:t>Klik om tekst toe te voegen</a:t>
            </a:r>
          </a:p>
        </p:txBody>
      </p:sp>
      <p:sp>
        <p:nvSpPr>
          <p:cNvPr id="5" name="Tijdelijke aanduiding voor dianummer 4">
            <a:extLst>
              <a:ext uri="{FF2B5EF4-FFF2-40B4-BE49-F238E27FC236}">
                <a16:creationId xmlns:a16="http://schemas.microsoft.com/office/drawing/2014/main" id="{4FF8B6E9-9794-42AA-BDE2-2F9DF1839ECD}"/>
              </a:ext>
            </a:extLst>
          </p:cNvPr>
          <p:cNvSpPr>
            <a:spLocks noGrp="1"/>
          </p:cNvSpPr>
          <p:nvPr>
            <p:ph type="sldNum" sz="quarter" idx="12"/>
          </p:nvPr>
        </p:nvSpPr>
        <p:spPr/>
        <p:txBody>
          <a:bodyPr rtlCol="0"/>
          <a:lstStyle>
            <a:lvl1pPr>
              <a:defRPr>
                <a:solidFill>
                  <a:schemeClr val="bg1"/>
                </a:solidFill>
              </a:defRPr>
            </a:lvl1pPr>
          </a:lstStyle>
          <a:p>
            <a:pPr rtl="0"/>
            <a:fld id="{7A9E80BB-C0DF-4F1B-8821-E3FD53412EFF}" type="slidenum">
              <a:rPr lang="nl-NL" noProof="0" smtClean="0"/>
              <a:pPr rtl="0"/>
              <a:t>‹nr.›</a:t>
            </a:fld>
            <a:endParaRPr lang="nl-NL" noProof="0"/>
          </a:p>
        </p:txBody>
      </p:sp>
      <p:sp>
        <p:nvSpPr>
          <p:cNvPr id="4" name="Tijdelijke aanduiding voor voettekst 3">
            <a:extLst>
              <a:ext uri="{FF2B5EF4-FFF2-40B4-BE49-F238E27FC236}">
                <a16:creationId xmlns:a16="http://schemas.microsoft.com/office/drawing/2014/main" id="{3559A997-FE21-4068-BD9C-7510BF6E40C8}"/>
              </a:ext>
            </a:extLst>
          </p:cNvPr>
          <p:cNvSpPr>
            <a:spLocks noGrp="1"/>
          </p:cNvSpPr>
          <p:nvPr>
            <p:ph type="ftr" sz="quarter" idx="11"/>
          </p:nvPr>
        </p:nvSpPr>
        <p:spPr/>
        <p:txBody>
          <a:bodyPr rtlCol="0"/>
          <a:lstStyle>
            <a:lvl1pPr>
              <a:defRPr>
                <a:solidFill>
                  <a:schemeClr val="bg1"/>
                </a:solidFill>
              </a:defRPr>
            </a:lvl1pPr>
          </a:lstStyle>
          <a:p>
            <a:pPr rtl="0"/>
            <a:r>
              <a:rPr lang="nl-NL" noProof="0"/>
              <a:t>Presentatietitel</a:t>
            </a:r>
          </a:p>
        </p:txBody>
      </p:sp>
      <p:sp>
        <p:nvSpPr>
          <p:cNvPr id="3" name="Tijdelijke aanduiding voor datum 2">
            <a:extLst>
              <a:ext uri="{FF2B5EF4-FFF2-40B4-BE49-F238E27FC236}">
                <a16:creationId xmlns:a16="http://schemas.microsoft.com/office/drawing/2014/main" id="{CD242B91-07C6-4985-8E15-8D98F1A565AD}"/>
              </a:ext>
            </a:extLst>
          </p:cNvPr>
          <p:cNvSpPr>
            <a:spLocks noGrp="1"/>
          </p:cNvSpPr>
          <p:nvPr>
            <p:ph type="dt" sz="half" idx="10"/>
          </p:nvPr>
        </p:nvSpPr>
        <p:spPr/>
        <p:txBody>
          <a:bodyPr rtlCol="0"/>
          <a:lstStyle>
            <a:lvl1pPr>
              <a:defRPr>
                <a:solidFill>
                  <a:schemeClr val="bg1"/>
                </a:solidFill>
              </a:defRPr>
            </a:lvl1pPr>
          </a:lstStyle>
          <a:p>
            <a:pPr rtl="0"/>
            <a:r>
              <a:rPr lang="nl-NL" noProof="0"/>
              <a:t>20XX</a:t>
            </a:r>
          </a:p>
        </p:txBody>
      </p:sp>
    </p:spTree>
    <p:extLst>
      <p:ext uri="{BB962C8B-B14F-4D97-AF65-F5344CB8AC3E}">
        <p14:creationId xmlns:p14="http://schemas.microsoft.com/office/powerpoint/2010/main" val="39349872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Hoe we daar komen">
    <p:bg>
      <p:bgPr>
        <a:solidFill>
          <a:schemeClr val="accent4"/>
        </a:solidFill>
        <a:effectLst/>
      </p:bgPr>
    </p:bg>
    <p:spTree>
      <p:nvGrpSpPr>
        <p:cNvPr id="1" name=""/>
        <p:cNvGrpSpPr/>
        <p:nvPr/>
      </p:nvGrpSpPr>
      <p:grpSpPr>
        <a:xfrm>
          <a:off x="0" y="0"/>
          <a:ext cx="0" cy="0"/>
          <a:chOff x="0" y="0"/>
          <a:chExt cx="0" cy="0"/>
        </a:xfrm>
      </p:grpSpPr>
      <p:sp>
        <p:nvSpPr>
          <p:cNvPr id="7" name="Afbeelding 11">
            <a:extLst>
              <a:ext uri="{FF2B5EF4-FFF2-40B4-BE49-F238E27FC236}">
                <a16:creationId xmlns:a16="http://schemas.microsoft.com/office/drawing/2014/main" id="{F35C7915-2A65-44A0-8407-F3A9430EA77E}"/>
              </a:ext>
              <a:ext uri="{C183D7F6-B498-43B3-948B-1728B52AA6E4}">
                <adec:decorative xmlns:adec="http://schemas.microsoft.com/office/drawing/2017/decorative" val="1"/>
              </a:ext>
            </a:extLst>
          </p:cNvPr>
          <p:cNvSpPr/>
          <p:nvPr userDrawn="1"/>
        </p:nvSpPr>
        <p:spPr>
          <a:xfrm>
            <a:off x="1704904" y="0"/>
            <a:ext cx="5731355" cy="6858000"/>
          </a:xfrm>
          <a:custGeom>
            <a:avLst/>
            <a:gdLst>
              <a:gd name="connsiteX0" fmla="*/ 1545336 w 5726048"/>
              <a:gd name="connsiteY0" fmla="*/ 0 h 5138737"/>
              <a:gd name="connsiteX1" fmla="*/ 0 w 5726048"/>
              <a:gd name="connsiteY1" fmla="*/ 5138738 h 5138737"/>
              <a:gd name="connsiteX2" fmla="*/ 1837754 w 5726048"/>
              <a:gd name="connsiteY2" fmla="*/ 5138738 h 5138737"/>
              <a:gd name="connsiteX3" fmla="*/ 2697385 w 5726048"/>
              <a:gd name="connsiteY3" fmla="*/ 1510760 h 5138737"/>
              <a:gd name="connsiteX4" fmla="*/ 3593211 w 5726048"/>
              <a:gd name="connsiteY4" fmla="*/ 5138738 h 5138737"/>
              <a:gd name="connsiteX5" fmla="*/ 5726049 w 5726048"/>
              <a:gd name="connsiteY5" fmla="*/ 5138738 h 5138737"/>
              <a:gd name="connsiteX6" fmla="*/ 4256056 w 5726048"/>
              <a:gd name="connsiteY6" fmla="*/ 0 h 5138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26048" h="5138737">
                <a:moveTo>
                  <a:pt x="1545336" y="0"/>
                </a:moveTo>
                <a:lnTo>
                  <a:pt x="0" y="5138738"/>
                </a:lnTo>
                <a:lnTo>
                  <a:pt x="1837754" y="5138738"/>
                </a:lnTo>
                <a:lnTo>
                  <a:pt x="2697385" y="1510760"/>
                </a:lnTo>
                <a:lnTo>
                  <a:pt x="3593211" y="5138738"/>
                </a:lnTo>
                <a:lnTo>
                  <a:pt x="5726049" y="5138738"/>
                </a:lnTo>
                <a:lnTo>
                  <a:pt x="4256056" y="0"/>
                </a:lnTo>
                <a:close/>
              </a:path>
            </a:pathLst>
          </a:custGeom>
          <a:solidFill>
            <a:schemeClr val="accent5">
              <a:alpha val="10000"/>
            </a:schemeClr>
          </a:solidFill>
          <a:ln w="9525" cap="flat">
            <a:noFill/>
            <a:prstDash val="solid"/>
            <a:miter/>
          </a:ln>
        </p:spPr>
        <p:txBody>
          <a:bodyPr rtlCol="0" anchor="ctr"/>
          <a:lstStyle/>
          <a:p>
            <a:pPr rtl="0"/>
            <a:endParaRPr lang="nl-NL" sz="1350" noProof="0"/>
          </a:p>
        </p:txBody>
      </p:sp>
      <p:sp>
        <p:nvSpPr>
          <p:cNvPr id="2" name="Titel 1">
            <a:extLst>
              <a:ext uri="{FF2B5EF4-FFF2-40B4-BE49-F238E27FC236}">
                <a16:creationId xmlns:a16="http://schemas.microsoft.com/office/drawing/2014/main" id="{55F257D4-C810-4CFA-8B86-45EE05E1BC8E}"/>
              </a:ext>
            </a:extLst>
          </p:cNvPr>
          <p:cNvSpPr>
            <a:spLocks noGrp="1"/>
          </p:cNvSpPr>
          <p:nvPr>
            <p:ph type="title" hasCustomPrompt="1"/>
          </p:nvPr>
        </p:nvSpPr>
        <p:spPr>
          <a:xfrm>
            <a:off x="621652" y="893674"/>
            <a:ext cx="7886700" cy="495300"/>
          </a:xfrm>
          <a:prstGeom prst="rect">
            <a:avLst/>
          </a:prstGeom>
        </p:spPr>
        <p:txBody>
          <a:bodyPr rtlCol="0"/>
          <a:lstStyle>
            <a:lvl1pPr algn="ctr">
              <a:defRPr sz="2400" cap="all" spc="150" baseline="0">
                <a:solidFill>
                  <a:schemeClr val="accent5"/>
                </a:solidFill>
              </a:defRPr>
            </a:lvl1pPr>
          </a:lstStyle>
          <a:p>
            <a:pPr rtl="0"/>
            <a:r>
              <a:rPr lang="nl-NL" noProof="0"/>
              <a:t>Klik om titel toe te voegen</a:t>
            </a:r>
          </a:p>
        </p:txBody>
      </p:sp>
      <p:sp>
        <p:nvSpPr>
          <p:cNvPr id="8" name="Tijdelijke aanduiding voor tekst 14">
            <a:extLst>
              <a:ext uri="{FF2B5EF4-FFF2-40B4-BE49-F238E27FC236}">
                <a16:creationId xmlns:a16="http://schemas.microsoft.com/office/drawing/2014/main" id="{23C10DEF-E8ED-436F-B228-86D73E3D45F4}"/>
              </a:ext>
            </a:extLst>
          </p:cNvPr>
          <p:cNvSpPr>
            <a:spLocks noGrp="1"/>
          </p:cNvSpPr>
          <p:nvPr>
            <p:ph type="body" sz="quarter" idx="13" hasCustomPrompt="1"/>
          </p:nvPr>
        </p:nvSpPr>
        <p:spPr>
          <a:xfrm>
            <a:off x="378825" y="2216239"/>
            <a:ext cx="2703145" cy="422365"/>
          </a:xfrm>
          <a:prstGeom prst="rect">
            <a:avLst/>
          </a:prstGeom>
        </p:spPr>
        <p:txBody>
          <a:bodyPr rtlCol="0">
            <a:normAutofit/>
          </a:bodyPr>
          <a:lstStyle>
            <a:lvl1pPr marL="0" indent="0" algn="l">
              <a:buNone/>
              <a:defRPr sz="1500" b="0" i="0" cap="all" spc="150" baseline="0">
                <a:solidFill>
                  <a:schemeClr val="accent5"/>
                </a:solidFill>
                <a:latin typeface="+mj-lt"/>
              </a:defRPr>
            </a:lvl1pPr>
          </a:lstStyle>
          <a:p>
            <a:pPr lvl="0" rtl="0"/>
            <a:r>
              <a:rPr lang="nl-NL" noProof="0"/>
              <a:t>Klik om subtitel toe te voegen </a:t>
            </a:r>
          </a:p>
        </p:txBody>
      </p:sp>
      <p:sp>
        <p:nvSpPr>
          <p:cNvPr id="9" name="Tijdelijke aanduiding voor tekst 17">
            <a:extLst>
              <a:ext uri="{FF2B5EF4-FFF2-40B4-BE49-F238E27FC236}">
                <a16:creationId xmlns:a16="http://schemas.microsoft.com/office/drawing/2014/main" id="{4CD509E6-3210-4BEC-B28E-BFF3CBD2189F}"/>
              </a:ext>
            </a:extLst>
          </p:cNvPr>
          <p:cNvSpPr>
            <a:spLocks noGrp="1"/>
          </p:cNvSpPr>
          <p:nvPr>
            <p:ph type="body" sz="quarter" idx="16" hasCustomPrompt="1"/>
          </p:nvPr>
        </p:nvSpPr>
        <p:spPr>
          <a:xfrm>
            <a:off x="378670" y="2638604"/>
            <a:ext cx="2702870" cy="3325723"/>
          </a:xfrm>
          <a:prstGeom prst="rect">
            <a:avLst/>
          </a:prstGeom>
        </p:spPr>
        <p:txBody>
          <a:bodyPr rtlCol="0"/>
          <a:lstStyle>
            <a:lvl1pPr marL="0" indent="0">
              <a:lnSpc>
                <a:spcPct val="125000"/>
              </a:lnSpc>
              <a:spcBef>
                <a:spcPts val="750"/>
              </a:spcBef>
              <a:spcAft>
                <a:spcPts val="0"/>
              </a:spcAft>
              <a:buFont typeface="Segoe UI Light" panose="020B0502040204020203" pitchFamily="34" charset="0"/>
              <a:buNone/>
              <a:defRPr sz="1200" spc="38" baseline="0">
                <a:solidFill>
                  <a:schemeClr val="bg1"/>
                </a:solidFill>
              </a:defRPr>
            </a:lvl1pPr>
          </a:lstStyle>
          <a:p>
            <a:pPr lvl="0" rtl="0"/>
            <a:r>
              <a:rPr lang="nl-NL" noProof="0"/>
              <a:t>Klik om tekst toe te voegen</a:t>
            </a:r>
          </a:p>
        </p:txBody>
      </p:sp>
      <p:sp>
        <p:nvSpPr>
          <p:cNvPr id="11" name="Tijdelijke aanduiding voor tekst 14">
            <a:extLst>
              <a:ext uri="{FF2B5EF4-FFF2-40B4-BE49-F238E27FC236}">
                <a16:creationId xmlns:a16="http://schemas.microsoft.com/office/drawing/2014/main" id="{98D55AF8-203B-4573-910D-40DAA7E39133}"/>
              </a:ext>
            </a:extLst>
          </p:cNvPr>
          <p:cNvSpPr>
            <a:spLocks noGrp="1"/>
          </p:cNvSpPr>
          <p:nvPr>
            <p:ph type="body" sz="quarter" idx="17" hasCustomPrompt="1"/>
          </p:nvPr>
        </p:nvSpPr>
        <p:spPr>
          <a:xfrm>
            <a:off x="3304905" y="2216239"/>
            <a:ext cx="2703145" cy="422365"/>
          </a:xfrm>
          <a:prstGeom prst="rect">
            <a:avLst/>
          </a:prstGeom>
        </p:spPr>
        <p:txBody>
          <a:bodyPr rtlCol="0">
            <a:normAutofit/>
          </a:bodyPr>
          <a:lstStyle>
            <a:lvl1pPr marL="0" indent="0" algn="l">
              <a:buNone/>
              <a:defRPr sz="1500" b="0" i="0" cap="all" spc="150" baseline="0">
                <a:solidFill>
                  <a:schemeClr val="accent5"/>
                </a:solidFill>
                <a:latin typeface="+mj-lt"/>
              </a:defRPr>
            </a:lvl1pPr>
          </a:lstStyle>
          <a:p>
            <a:pPr lvl="0" rtl="0"/>
            <a:r>
              <a:rPr lang="nl-NL" noProof="0"/>
              <a:t>Klik om subtitel toe te voegen </a:t>
            </a:r>
          </a:p>
        </p:txBody>
      </p:sp>
      <p:sp>
        <p:nvSpPr>
          <p:cNvPr id="12" name="Tijdelijke aanduiding voor tekst 17">
            <a:extLst>
              <a:ext uri="{FF2B5EF4-FFF2-40B4-BE49-F238E27FC236}">
                <a16:creationId xmlns:a16="http://schemas.microsoft.com/office/drawing/2014/main" id="{AD2DFF4B-F817-4BFC-B12F-1E0457EF07BB}"/>
              </a:ext>
            </a:extLst>
          </p:cNvPr>
          <p:cNvSpPr>
            <a:spLocks noGrp="1"/>
          </p:cNvSpPr>
          <p:nvPr>
            <p:ph type="body" sz="quarter" idx="18" hasCustomPrompt="1"/>
          </p:nvPr>
        </p:nvSpPr>
        <p:spPr>
          <a:xfrm>
            <a:off x="3304750" y="2638604"/>
            <a:ext cx="2702870" cy="3325723"/>
          </a:xfrm>
          <a:prstGeom prst="rect">
            <a:avLst/>
          </a:prstGeom>
        </p:spPr>
        <p:txBody>
          <a:bodyPr rtlCol="0"/>
          <a:lstStyle>
            <a:lvl1pPr marL="0" indent="0">
              <a:lnSpc>
                <a:spcPct val="125000"/>
              </a:lnSpc>
              <a:spcBef>
                <a:spcPts val="750"/>
              </a:spcBef>
              <a:spcAft>
                <a:spcPts val="0"/>
              </a:spcAft>
              <a:buFont typeface="Segoe UI Light" panose="020B0502040204020203" pitchFamily="34" charset="0"/>
              <a:buNone/>
              <a:defRPr sz="1200" spc="38" baseline="0">
                <a:solidFill>
                  <a:schemeClr val="bg1"/>
                </a:solidFill>
              </a:defRPr>
            </a:lvl1pPr>
          </a:lstStyle>
          <a:p>
            <a:pPr lvl="0" rtl="0"/>
            <a:r>
              <a:rPr lang="nl-NL" noProof="0"/>
              <a:t>Klik om tekst toe te voegen</a:t>
            </a:r>
          </a:p>
        </p:txBody>
      </p:sp>
      <p:sp>
        <p:nvSpPr>
          <p:cNvPr id="15" name="Tijdelijke aanduiding voor tekst 14">
            <a:extLst>
              <a:ext uri="{FF2B5EF4-FFF2-40B4-BE49-F238E27FC236}">
                <a16:creationId xmlns:a16="http://schemas.microsoft.com/office/drawing/2014/main" id="{1C8EFF5B-8675-4033-9576-3B84EED6C64C}"/>
              </a:ext>
            </a:extLst>
          </p:cNvPr>
          <p:cNvSpPr>
            <a:spLocks noGrp="1"/>
          </p:cNvSpPr>
          <p:nvPr>
            <p:ph type="body" sz="quarter" idx="19" hasCustomPrompt="1"/>
          </p:nvPr>
        </p:nvSpPr>
        <p:spPr>
          <a:xfrm>
            <a:off x="6230985" y="2216239"/>
            <a:ext cx="2540708" cy="422365"/>
          </a:xfrm>
          <a:prstGeom prst="rect">
            <a:avLst/>
          </a:prstGeom>
        </p:spPr>
        <p:txBody>
          <a:bodyPr rtlCol="0">
            <a:normAutofit/>
          </a:bodyPr>
          <a:lstStyle>
            <a:lvl1pPr marL="0" indent="0" algn="l">
              <a:buNone/>
              <a:defRPr sz="1500" b="0" i="0" cap="all" spc="150" baseline="0">
                <a:solidFill>
                  <a:schemeClr val="accent5"/>
                </a:solidFill>
                <a:latin typeface="+mj-lt"/>
              </a:defRPr>
            </a:lvl1pPr>
          </a:lstStyle>
          <a:p>
            <a:pPr lvl="0" rtl="0"/>
            <a:r>
              <a:rPr lang="nl-NL" noProof="0"/>
              <a:t>Klik om subtitel toe te voegen </a:t>
            </a:r>
          </a:p>
        </p:txBody>
      </p:sp>
      <p:sp>
        <p:nvSpPr>
          <p:cNvPr id="16" name="Tijdelijke aanduiding voor tekst 17">
            <a:extLst>
              <a:ext uri="{FF2B5EF4-FFF2-40B4-BE49-F238E27FC236}">
                <a16:creationId xmlns:a16="http://schemas.microsoft.com/office/drawing/2014/main" id="{B47FAE44-E9F0-4F90-9E79-AFB6CE26F407}"/>
              </a:ext>
            </a:extLst>
          </p:cNvPr>
          <p:cNvSpPr>
            <a:spLocks noGrp="1"/>
          </p:cNvSpPr>
          <p:nvPr>
            <p:ph type="body" sz="quarter" idx="20" hasCustomPrompt="1"/>
          </p:nvPr>
        </p:nvSpPr>
        <p:spPr>
          <a:xfrm>
            <a:off x="6230829" y="2638604"/>
            <a:ext cx="2540449" cy="3325723"/>
          </a:xfrm>
          <a:prstGeom prst="rect">
            <a:avLst/>
          </a:prstGeom>
        </p:spPr>
        <p:txBody>
          <a:bodyPr rtlCol="0"/>
          <a:lstStyle>
            <a:lvl1pPr marL="0" indent="0">
              <a:lnSpc>
                <a:spcPct val="125000"/>
              </a:lnSpc>
              <a:spcBef>
                <a:spcPts val="750"/>
              </a:spcBef>
              <a:spcAft>
                <a:spcPts val="0"/>
              </a:spcAft>
              <a:buFont typeface="Segoe UI Light" panose="020B0502040204020203" pitchFamily="34" charset="0"/>
              <a:buNone/>
              <a:defRPr sz="1200" spc="38" baseline="0">
                <a:solidFill>
                  <a:schemeClr val="bg1"/>
                </a:solidFill>
              </a:defRPr>
            </a:lvl1pPr>
          </a:lstStyle>
          <a:p>
            <a:pPr lvl="0" rtl="0"/>
            <a:r>
              <a:rPr lang="nl-NL" noProof="0"/>
              <a:t>Klik om tekst toe te voegen</a:t>
            </a:r>
          </a:p>
        </p:txBody>
      </p:sp>
      <p:sp>
        <p:nvSpPr>
          <p:cNvPr id="5" name="Tijdelijke aanduiding voor dianummer 4">
            <a:extLst>
              <a:ext uri="{FF2B5EF4-FFF2-40B4-BE49-F238E27FC236}">
                <a16:creationId xmlns:a16="http://schemas.microsoft.com/office/drawing/2014/main" id="{1EEB9BDF-11CB-4EA0-B2E4-1CD82B6EDAB9}"/>
              </a:ext>
            </a:extLst>
          </p:cNvPr>
          <p:cNvSpPr>
            <a:spLocks noGrp="1"/>
          </p:cNvSpPr>
          <p:nvPr>
            <p:ph type="sldNum" sz="quarter" idx="12"/>
          </p:nvPr>
        </p:nvSpPr>
        <p:spPr/>
        <p:txBody>
          <a:bodyPr rtlCol="0"/>
          <a:lstStyle>
            <a:lvl1pPr>
              <a:defRPr>
                <a:solidFill>
                  <a:schemeClr val="bg1"/>
                </a:solidFill>
              </a:defRPr>
            </a:lvl1pPr>
          </a:lstStyle>
          <a:p>
            <a:pPr rtl="0"/>
            <a:fld id="{7A9E80BB-C0DF-4F1B-8821-E3FD53412EFF}" type="slidenum">
              <a:rPr lang="nl-NL" noProof="0" smtClean="0"/>
              <a:pPr rtl="0"/>
              <a:t>‹nr.›</a:t>
            </a:fld>
            <a:endParaRPr lang="nl-NL" noProof="0"/>
          </a:p>
        </p:txBody>
      </p:sp>
      <p:sp>
        <p:nvSpPr>
          <p:cNvPr id="4" name="Tijdelijke aanduiding voor voettekst 3">
            <a:extLst>
              <a:ext uri="{FF2B5EF4-FFF2-40B4-BE49-F238E27FC236}">
                <a16:creationId xmlns:a16="http://schemas.microsoft.com/office/drawing/2014/main" id="{82940558-56C3-4F42-A159-12BF887283E1}"/>
              </a:ext>
            </a:extLst>
          </p:cNvPr>
          <p:cNvSpPr>
            <a:spLocks noGrp="1"/>
          </p:cNvSpPr>
          <p:nvPr>
            <p:ph type="ftr" sz="quarter" idx="11"/>
          </p:nvPr>
        </p:nvSpPr>
        <p:spPr/>
        <p:txBody>
          <a:bodyPr rtlCol="0"/>
          <a:lstStyle>
            <a:lvl1pPr>
              <a:defRPr>
                <a:solidFill>
                  <a:schemeClr val="bg1"/>
                </a:solidFill>
              </a:defRPr>
            </a:lvl1pPr>
          </a:lstStyle>
          <a:p>
            <a:pPr rtl="0"/>
            <a:r>
              <a:rPr lang="nl-NL" noProof="0"/>
              <a:t>Presentatietitel</a:t>
            </a:r>
          </a:p>
        </p:txBody>
      </p:sp>
      <p:sp>
        <p:nvSpPr>
          <p:cNvPr id="3" name="Tijdelijke aanduiding voor datum 2">
            <a:extLst>
              <a:ext uri="{FF2B5EF4-FFF2-40B4-BE49-F238E27FC236}">
                <a16:creationId xmlns:a16="http://schemas.microsoft.com/office/drawing/2014/main" id="{F8091AB6-67A9-4FEE-98C9-495A1CCB10A7}"/>
              </a:ext>
            </a:extLst>
          </p:cNvPr>
          <p:cNvSpPr>
            <a:spLocks noGrp="1"/>
          </p:cNvSpPr>
          <p:nvPr>
            <p:ph type="dt" sz="half" idx="10"/>
          </p:nvPr>
        </p:nvSpPr>
        <p:spPr/>
        <p:txBody>
          <a:bodyPr rtlCol="0"/>
          <a:lstStyle>
            <a:lvl1pPr>
              <a:defRPr>
                <a:solidFill>
                  <a:schemeClr val="bg1"/>
                </a:solidFill>
              </a:defRPr>
            </a:lvl1pPr>
          </a:lstStyle>
          <a:p>
            <a:pPr rtl="0"/>
            <a:r>
              <a:rPr lang="nl-NL" noProof="0"/>
              <a:t>20XX</a:t>
            </a:r>
          </a:p>
        </p:txBody>
      </p:sp>
    </p:spTree>
    <p:extLst>
      <p:ext uri="{BB962C8B-B14F-4D97-AF65-F5344CB8AC3E}">
        <p14:creationId xmlns:p14="http://schemas.microsoft.com/office/powerpoint/2010/main" val="228581314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amenvatting">
    <p:bg>
      <p:bgPr>
        <a:solidFill>
          <a:schemeClr val="accent2"/>
        </a:solidFill>
        <a:effectLst/>
      </p:bgPr>
    </p:bg>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85036E8E-72DC-4FB2-BC8F-CA1AD2F3B9BA}"/>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flipV="1">
            <a:off x="0" y="0"/>
            <a:ext cx="4571999" cy="6858000"/>
          </a:xfrm>
          <a:prstGeom prst="rect">
            <a:avLst/>
          </a:prstGeom>
        </p:spPr>
      </p:pic>
      <p:sp>
        <p:nvSpPr>
          <p:cNvPr id="2" name="Titel 1">
            <a:extLst>
              <a:ext uri="{FF2B5EF4-FFF2-40B4-BE49-F238E27FC236}">
                <a16:creationId xmlns:a16="http://schemas.microsoft.com/office/drawing/2014/main" id="{CF5E96FC-B47B-4DA1-9369-B765A705FA9B}"/>
              </a:ext>
            </a:extLst>
          </p:cNvPr>
          <p:cNvSpPr>
            <a:spLocks noGrp="1"/>
          </p:cNvSpPr>
          <p:nvPr>
            <p:ph type="title" hasCustomPrompt="1"/>
          </p:nvPr>
        </p:nvSpPr>
        <p:spPr>
          <a:xfrm>
            <a:off x="556716" y="2068863"/>
            <a:ext cx="3446117" cy="557552"/>
          </a:xfrm>
          <a:prstGeom prst="rect">
            <a:avLst/>
          </a:prstGeom>
        </p:spPr>
        <p:txBody>
          <a:bodyPr rtlCol="0"/>
          <a:lstStyle>
            <a:lvl1pPr>
              <a:defRPr sz="2400" cap="all" spc="150" baseline="0">
                <a:solidFill>
                  <a:schemeClr val="bg1"/>
                </a:solidFill>
              </a:defRPr>
            </a:lvl1pPr>
          </a:lstStyle>
          <a:p>
            <a:pPr rtl="0"/>
            <a:r>
              <a:rPr lang="nl-NL" noProof="0"/>
              <a:t>Klik om titel toe te voegen</a:t>
            </a:r>
          </a:p>
        </p:txBody>
      </p:sp>
      <p:sp>
        <p:nvSpPr>
          <p:cNvPr id="11" name="Tijdelijke aanduiding voor tekst 12">
            <a:extLst>
              <a:ext uri="{FF2B5EF4-FFF2-40B4-BE49-F238E27FC236}">
                <a16:creationId xmlns:a16="http://schemas.microsoft.com/office/drawing/2014/main" id="{8800B990-833E-4C0D-A433-B21CF9A79B1A}"/>
              </a:ext>
            </a:extLst>
          </p:cNvPr>
          <p:cNvSpPr>
            <a:spLocks noGrp="1"/>
          </p:cNvSpPr>
          <p:nvPr>
            <p:ph type="body" sz="quarter" idx="16" hasCustomPrompt="1"/>
          </p:nvPr>
        </p:nvSpPr>
        <p:spPr>
          <a:xfrm>
            <a:off x="556715" y="2626415"/>
            <a:ext cx="3194763" cy="2859991"/>
          </a:xfrm>
          <a:prstGeom prst="rect">
            <a:avLst/>
          </a:prstGeom>
        </p:spPr>
        <p:txBody>
          <a:bodyPr rtlCol="0" anchor="t"/>
          <a:lstStyle>
            <a:lvl1pPr marL="0" indent="0">
              <a:lnSpc>
                <a:spcPct val="125000"/>
              </a:lnSpc>
              <a:buNone/>
              <a:defRPr sz="1200" cap="none" spc="75" baseline="0">
                <a:solidFill>
                  <a:schemeClr val="bg1"/>
                </a:solidFill>
                <a:latin typeface="+mn-lt"/>
              </a:defRPr>
            </a:lvl1pPr>
          </a:lstStyle>
          <a:p>
            <a:pPr lvl="0" rtl="0"/>
            <a:r>
              <a:rPr lang="nl-NL" noProof="0"/>
              <a:t>Klik om tekst toe te voegen</a:t>
            </a:r>
          </a:p>
        </p:txBody>
      </p:sp>
      <p:sp>
        <p:nvSpPr>
          <p:cNvPr id="14" name="Tijdelijke aanduiding voor dianummer 5">
            <a:extLst>
              <a:ext uri="{FF2B5EF4-FFF2-40B4-BE49-F238E27FC236}">
                <a16:creationId xmlns:a16="http://schemas.microsoft.com/office/drawing/2014/main" id="{87627E8A-9EB4-41E2-8847-B5BDD7FC727E}"/>
              </a:ext>
            </a:extLst>
          </p:cNvPr>
          <p:cNvSpPr>
            <a:spLocks noGrp="1"/>
          </p:cNvSpPr>
          <p:nvPr>
            <p:ph type="sldNum" sz="quarter" idx="12"/>
          </p:nvPr>
        </p:nvSpPr>
        <p:spPr>
          <a:xfrm>
            <a:off x="565396" y="6356351"/>
            <a:ext cx="2057400" cy="365125"/>
          </a:xfrm>
        </p:spPr>
        <p:txBody>
          <a:bodyPr rtlCol="0"/>
          <a:lstStyle>
            <a:lvl1pPr>
              <a:defRPr>
                <a:solidFill>
                  <a:schemeClr val="bg1"/>
                </a:solidFill>
              </a:defRPr>
            </a:lvl1pPr>
          </a:lstStyle>
          <a:p>
            <a:pPr rtl="0"/>
            <a:fld id="{7A9E80BB-C0DF-4F1B-8821-E3FD53412EFF}" type="slidenum">
              <a:rPr lang="nl-NL" noProof="0" smtClean="0"/>
              <a:pPr rtl="0"/>
              <a:t>‹nr.›</a:t>
            </a:fld>
            <a:endParaRPr lang="nl-NL" noProof="0"/>
          </a:p>
        </p:txBody>
      </p:sp>
      <p:sp>
        <p:nvSpPr>
          <p:cNvPr id="7" name="Tijdelijke aanduiding voor afbeelding 6">
            <a:extLst>
              <a:ext uri="{FF2B5EF4-FFF2-40B4-BE49-F238E27FC236}">
                <a16:creationId xmlns:a16="http://schemas.microsoft.com/office/drawing/2014/main" id="{162D8A98-3508-4B88-A239-BBFF76D51F45}"/>
              </a:ext>
            </a:extLst>
          </p:cNvPr>
          <p:cNvSpPr>
            <a:spLocks noGrp="1"/>
          </p:cNvSpPr>
          <p:nvPr>
            <p:ph type="pic" sz="quarter" idx="13" hasCustomPrompt="1"/>
          </p:nvPr>
        </p:nvSpPr>
        <p:spPr>
          <a:xfrm>
            <a:off x="4572000" y="0"/>
            <a:ext cx="4572000" cy="3429000"/>
          </a:xfrm>
          <a:prstGeom prst="rect">
            <a:avLst/>
          </a:prstGeom>
          <a:solidFill>
            <a:schemeClr val="accent2"/>
          </a:solidFill>
        </p:spPr>
        <p:txBody>
          <a:bodyPr rtlCol="0"/>
          <a:lstStyle>
            <a:lvl1pPr marL="0" indent="0" algn="ctr">
              <a:buNone/>
              <a:defRPr/>
            </a:lvl1pPr>
          </a:lstStyle>
          <a:p>
            <a:pPr rtl="0"/>
            <a:r>
              <a:rPr lang="nl-NL" noProof="0"/>
              <a:t>Klik om foto toe te voegen</a:t>
            </a:r>
          </a:p>
        </p:txBody>
      </p:sp>
      <p:sp>
        <p:nvSpPr>
          <p:cNvPr id="8" name="Tijdelijke aanduiding voor afbeelding 6">
            <a:extLst>
              <a:ext uri="{FF2B5EF4-FFF2-40B4-BE49-F238E27FC236}">
                <a16:creationId xmlns:a16="http://schemas.microsoft.com/office/drawing/2014/main" id="{6C103218-0175-45B7-900A-DF77A2CC6BE8}"/>
              </a:ext>
            </a:extLst>
          </p:cNvPr>
          <p:cNvSpPr>
            <a:spLocks noGrp="1"/>
          </p:cNvSpPr>
          <p:nvPr>
            <p:ph type="pic" sz="quarter" idx="14" hasCustomPrompt="1"/>
          </p:nvPr>
        </p:nvSpPr>
        <p:spPr>
          <a:xfrm>
            <a:off x="4571999" y="3429000"/>
            <a:ext cx="4572000" cy="3429000"/>
          </a:xfrm>
          <a:prstGeom prst="rect">
            <a:avLst/>
          </a:prstGeom>
        </p:spPr>
        <p:txBody>
          <a:bodyPr rtlCol="0"/>
          <a:lstStyle>
            <a:lvl1pPr marL="0" indent="0" algn="ctr">
              <a:buNone/>
              <a:defRPr/>
            </a:lvl1pPr>
          </a:lstStyle>
          <a:p>
            <a:pPr rtl="0"/>
            <a:r>
              <a:rPr lang="nl-NL" noProof="0"/>
              <a:t>Klik om foto toe te voegen</a:t>
            </a:r>
          </a:p>
        </p:txBody>
      </p:sp>
      <p:sp>
        <p:nvSpPr>
          <p:cNvPr id="13" name="Tijdelijke aanduiding voor voettekst 4">
            <a:extLst>
              <a:ext uri="{FF2B5EF4-FFF2-40B4-BE49-F238E27FC236}">
                <a16:creationId xmlns:a16="http://schemas.microsoft.com/office/drawing/2014/main" id="{8F1478D8-A909-4307-9777-531032CF2943}"/>
              </a:ext>
            </a:extLst>
          </p:cNvPr>
          <p:cNvSpPr>
            <a:spLocks noGrp="1"/>
          </p:cNvSpPr>
          <p:nvPr>
            <p:ph type="ftr" sz="quarter" idx="11"/>
          </p:nvPr>
        </p:nvSpPr>
        <p:spPr>
          <a:xfrm>
            <a:off x="4571998" y="6356351"/>
            <a:ext cx="2436878" cy="501649"/>
          </a:xfrm>
          <a:solidFill>
            <a:schemeClr val="accent1">
              <a:lumMod val="50000"/>
              <a:alpha val="9000"/>
            </a:schemeClr>
          </a:solidFill>
        </p:spPr>
        <p:txBody>
          <a:bodyPr lIns="365760" bIns="182880" rtlCol="0" anchor="b"/>
          <a:lstStyle>
            <a:lvl1pPr algn="l">
              <a:defRPr>
                <a:solidFill>
                  <a:schemeClr val="bg1"/>
                </a:solidFill>
              </a:defRPr>
            </a:lvl1pPr>
          </a:lstStyle>
          <a:p>
            <a:pPr rtl="0"/>
            <a:r>
              <a:rPr lang="nl-NL" noProof="0"/>
              <a:t>Presentatietitel</a:t>
            </a:r>
          </a:p>
        </p:txBody>
      </p:sp>
      <p:sp>
        <p:nvSpPr>
          <p:cNvPr id="12" name="Tijdelijke aanduiding voor datum 3">
            <a:extLst>
              <a:ext uri="{FF2B5EF4-FFF2-40B4-BE49-F238E27FC236}">
                <a16:creationId xmlns:a16="http://schemas.microsoft.com/office/drawing/2014/main" id="{F33DDC16-EF3C-4507-A82A-86B1B82C8670}"/>
              </a:ext>
            </a:extLst>
          </p:cNvPr>
          <p:cNvSpPr>
            <a:spLocks noGrp="1"/>
          </p:cNvSpPr>
          <p:nvPr>
            <p:ph type="dt" sz="half" idx="10"/>
          </p:nvPr>
        </p:nvSpPr>
        <p:spPr>
          <a:xfrm>
            <a:off x="7008876" y="6356350"/>
            <a:ext cx="2135123" cy="501650"/>
          </a:xfrm>
          <a:solidFill>
            <a:schemeClr val="accent1">
              <a:lumMod val="50000"/>
              <a:alpha val="9000"/>
            </a:schemeClr>
          </a:solidFill>
        </p:spPr>
        <p:txBody>
          <a:bodyPr rIns="594360" bIns="182880" rtlCol="0" anchor="b"/>
          <a:lstStyle>
            <a:lvl1pPr>
              <a:defRPr>
                <a:solidFill>
                  <a:schemeClr val="bg1"/>
                </a:solidFill>
              </a:defRPr>
            </a:lvl1pPr>
          </a:lstStyle>
          <a:p>
            <a:pPr rtl="0"/>
            <a:r>
              <a:rPr lang="nl-NL" noProof="0"/>
              <a:t>20XX</a:t>
            </a:r>
          </a:p>
        </p:txBody>
      </p:sp>
    </p:spTree>
    <p:extLst>
      <p:ext uri="{BB962C8B-B14F-4D97-AF65-F5344CB8AC3E}">
        <p14:creationId xmlns:p14="http://schemas.microsoft.com/office/powerpoint/2010/main" val="8082505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edankt">
    <p:bg>
      <p:bgPr>
        <a:solidFill>
          <a:schemeClr val="accent2"/>
        </a:solidFill>
        <a:effectLst/>
      </p:bgPr>
    </p:bg>
    <p:spTree>
      <p:nvGrpSpPr>
        <p:cNvPr id="1" name=""/>
        <p:cNvGrpSpPr/>
        <p:nvPr/>
      </p:nvGrpSpPr>
      <p:grpSpPr>
        <a:xfrm>
          <a:off x="0" y="0"/>
          <a:ext cx="0" cy="0"/>
          <a:chOff x="0" y="0"/>
          <a:chExt cx="0" cy="0"/>
        </a:xfrm>
      </p:grpSpPr>
      <p:sp>
        <p:nvSpPr>
          <p:cNvPr id="6" name="Tijdelijke aanduiding voor afbeelding 7">
            <a:extLst>
              <a:ext uri="{FF2B5EF4-FFF2-40B4-BE49-F238E27FC236}">
                <a16:creationId xmlns:a16="http://schemas.microsoft.com/office/drawing/2014/main" id="{61E42000-EF35-469E-8324-0C7BD97EF713}"/>
              </a:ext>
            </a:extLst>
          </p:cNvPr>
          <p:cNvSpPr>
            <a:spLocks noGrp="1"/>
          </p:cNvSpPr>
          <p:nvPr>
            <p:ph type="pic" sz="quarter" idx="13" hasCustomPrompt="1"/>
          </p:nvPr>
        </p:nvSpPr>
        <p:spPr>
          <a:xfrm>
            <a:off x="0" y="0"/>
            <a:ext cx="9144000" cy="6858000"/>
          </a:xfrm>
          <a:prstGeom prst="rect">
            <a:avLst/>
          </a:prstGeom>
        </p:spPr>
        <p:txBody>
          <a:bodyPr rtlCol="0"/>
          <a:lstStyle>
            <a:lvl1pPr marL="0" indent="0" algn="ctr">
              <a:buNone/>
              <a:defRPr/>
            </a:lvl1pPr>
          </a:lstStyle>
          <a:p>
            <a:pPr rtl="0"/>
            <a:r>
              <a:rPr lang="nl-NL" noProof="0"/>
              <a:t>Klik om foto toe te voegen</a:t>
            </a:r>
          </a:p>
        </p:txBody>
      </p:sp>
      <p:sp>
        <p:nvSpPr>
          <p:cNvPr id="2" name="Titel 1">
            <a:extLst>
              <a:ext uri="{FF2B5EF4-FFF2-40B4-BE49-F238E27FC236}">
                <a16:creationId xmlns:a16="http://schemas.microsoft.com/office/drawing/2014/main" id="{126FEB11-3B93-4C0A-A820-D5B092929BBB}"/>
              </a:ext>
            </a:extLst>
          </p:cNvPr>
          <p:cNvSpPr>
            <a:spLocks noGrp="1"/>
          </p:cNvSpPr>
          <p:nvPr>
            <p:ph type="title" hasCustomPrompt="1"/>
          </p:nvPr>
        </p:nvSpPr>
        <p:spPr>
          <a:xfrm>
            <a:off x="1" y="1"/>
            <a:ext cx="4181888" cy="4210387"/>
          </a:xfrm>
          <a:prstGeom prst="rect">
            <a:avLst/>
          </a:prstGeom>
          <a:solidFill>
            <a:schemeClr val="accent1">
              <a:lumMod val="50000"/>
              <a:alpha val="9000"/>
            </a:schemeClr>
          </a:solidFill>
        </p:spPr>
        <p:txBody>
          <a:bodyPr lIns="868680" bIns="182880" rtlCol="0" anchor="b"/>
          <a:lstStyle>
            <a:lvl1pPr>
              <a:defRPr sz="2400" cap="all" spc="150" baseline="0">
                <a:solidFill>
                  <a:schemeClr val="bg1"/>
                </a:solidFill>
              </a:defRPr>
            </a:lvl1pPr>
          </a:lstStyle>
          <a:p>
            <a:pPr rtl="0"/>
            <a:r>
              <a:rPr lang="nl-NL" noProof="0"/>
              <a:t>titel toevoegen</a:t>
            </a:r>
          </a:p>
        </p:txBody>
      </p:sp>
      <p:sp>
        <p:nvSpPr>
          <p:cNvPr id="8" name="Tijdelijke aanduiding voor tekst 12">
            <a:extLst>
              <a:ext uri="{FF2B5EF4-FFF2-40B4-BE49-F238E27FC236}">
                <a16:creationId xmlns:a16="http://schemas.microsoft.com/office/drawing/2014/main" id="{CE695F7E-76BA-4A5F-9C71-C47DD1B567BA}"/>
              </a:ext>
            </a:extLst>
          </p:cNvPr>
          <p:cNvSpPr>
            <a:spLocks noGrp="1"/>
          </p:cNvSpPr>
          <p:nvPr>
            <p:ph type="body" sz="quarter" idx="16" hasCustomPrompt="1"/>
          </p:nvPr>
        </p:nvSpPr>
        <p:spPr>
          <a:xfrm>
            <a:off x="-1" y="4210388"/>
            <a:ext cx="4181887" cy="2118216"/>
          </a:xfrm>
          <a:prstGeom prst="rect">
            <a:avLst/>
          </a:prstGeom>
          <a:solidFill>
            <a:schemeClr val="accent1">
              <a:lumMod val="50000"/>
              <a:alpha val="9000"/>
            </a:schemeClr>
          </a:solidFill>
        </p:spPr>
        <p:txBody>
          <a:bodyPr lIns="822960" rtlCol="0" anchor="t"/>
          <a:lstStyle>
            <a:lvl1pPr marL="0" indent="0">
              <a:lnSpc>
                <a:spcPct val="125000"/>
              </a:lnSpc>
              <a:buNone/>
              <a:defRPr sz="1200" cap="none" spc="75" baseline="0">
                <a:solidFill>
                  <a:schemeClr val="bg1"/>
                </a:solidFill>
                <a:latin typeface="+mn-lt"/>
              </a:defRPr>
            </a:lvl1pPr>
          </a:lstStyle>
          <a:p>
            <a:pPr lvl="0" rtl="0"/>
            <a:r>
              <a:rPr lang="nl-NL" noProof="0"/>
              <a:t>Klik om tekst toe te voegen</a:t>
            </a:r>
          </a:p>
        </p:txBody>
      </p:sp>
      <p:sp>
        <p:nvSpPr>
          <p:cNvPr id="5" name="Tijdelijke aanduiding voor dianummer 4">
            <a:extLst>
              <a:ext uri="{FF2B5EF4-FFF2-40B4-BE49-F238E27FC236}">
                <a16:creationId xmlns:a16="http://schemas.microsoft.com/office/drawing/2014/main" id="{B466E471-F864-4D68-9682-2E0108374DB7}"/>
              </a:ext>
            </a:extLst>
          </p:cNvPr>
          <p:cNvSpPr>
            <a:spLocks noGrp="1"/>
          </p:cNvSpPr>
          <p:nvPr>
            <p:ph type="sldNum" sz="quarter" idx="12"/>
          </p:nvPr>
        </p:nvSpPr>
        <p:spPr>
          <a:xfrm>
            <a:off x="0" y="6331226"/>
            <a:ext cx="2622797" cy="526774"/>
          </a:xfrm>
          <a:solidFill>
            <a:schemeClr val="accent1">
              <a:lumMod val="50000"/>
              <a:alpha val="9000"/>
            </a:schemeClr>
          </a:solidFill>
        </p:spPr>
        <p:txBody>
          <a:bodyPr lIns="850392" bIns="137160" rtlCol="0"/>
          <a:lstStyle>
            <a:lvl1pPr>
              <a:defRPr>
                <a:solidFill>
                  <a:schemeClr val="bg1"/>
                </a:solidFill>
              </a:defRPr>
            </a:lvl1pPr>
          </a:lstStyle>
          <a:p>
            <a:pPr rtl="0"/>
            <a:fld id="{7A9E80BB-C0DF-4F1B-8821-E3FD53412EFF}" type="slidenum">
              <a:rPr lang="nl-NL" noProof="0" smtClean="0"/>
              <a:pPr rtl="0"/>
              <a:t>‹nr.›</a:t>
            </a:fld>
            <a:endParaRPr lang="nl-NL" noProof="0"/>
          </a:p>
        </p:txBody>
      </p:sp>
      <p:sp>
        <p:nvSpPr>
          <p:cNvPr id="4" name="Tijdelijke aanduiding voor voettekst 3">
            <a:extLst>
              <a:ext uri="{FF2B5EF4-FFF2-40B4-BE49-F238E27FC236}">
                <a16:creationId xmlns:a16="http://schemas.microsoft.com/office/drawing/2014/main" id="{D632384D-15A3-4765-AA16-FD8F27E55C21}"/>
              </a:ext>
            </a:extLst>
          </p:cNvPr>
          <p:cNvSpPr>
            <a:spLocks noGrp="1"/>
          </p:cNvSpPr>
          <p:nvPr>
            <p:ph type="ftr" sz="quarter" idx="11"/>
          </p:nvPr>
        </p:nvSpPr>
        <p:spPr>
          <a:xfrm>
            <a:off x="2622796" y="6336473"/>
            <a:ext cx="3898409" cy="529397"/>
          </a:xfrm>
          <a:solidFill>
            <a:schemeClr val="accent1">
              <a:lumMod val="50000"/>
              <a:alpha val="9000"/>
            </a:schemeClr>
          </a:solidFill>
        </p:spPr>
        <p:txBody>
          <a:bodyPr bIns="182880" rtlCol="0"/>
          <a:lstStyle>
            <a:lvl1pPr>
              <a:defRPr>
                <a:solidFill>
                  <a:schemeClr val="bg1"/>
                </a:solidFill>
              </a:defRPr>
            </a:lvl1pPr>
          </a:lstStyle>
          <a:p>
            <a:pPr rtl="0"/>
            <a:r>
              <a:rPr lang="nl-NL" noProof="0"/>
              <a:t>Titel van presentatie</a:t>
            </a:r>
          </a:p>
        </p:txBody>
      </p:sp>
      <p:sp>
        <p:nvSpPr>
          <p:cNvPr id="3" name="Tijdelijke aanduiding voor datum 2">
            <a:extLst>
              <a:ext uri="{FF2B5EF4-FFF2-40B4-BE49-F238E27FC236}">
                <a16:creationId xmlns:a16="http://schemas.microsoft.com/office/drawing/2014/main" id="{53BEB306-C51D-4724-AA0E-9EFA95D698D7}"/>
              </a:ext>
            </a:extLst>
          </p:cNvPr>
          <p:cNvSpPr>
            <a:spLocks noGrp="1"/>
          </p:cNvSpPr>
          <p:nvPr>
            <p:ph type="dt" sz="half" idx="10"/>
          </p:nvPr>
        </p:nvSpPr>
        <p:spPr>
          <a:xfrm>
            <a:off x="6521205" y="6328604"/>
            <a:ext cx="2622795" cy="529396"/>
          </a:xfrm>
          <a:solidFill>
            <a:schemeClr val="accent1">
              <a:lumMod val="50000"/>
              <a:alpha val="9000"/>
            </a:schemeClr>
          </a:solidFill>
        </p:spPr>
        <p:txBody>
          <a:bodyPr rIns="585216" bIns="182880" rtlCol="0"/>
          <a:lstStyle>
            <a:lvl1pPr>
              <a:defRPr>
                <a:solidFill>
                  <a:schemeClr val="bg1"/>
                </a:solidFill>
              </a:defRPr>
            </a:lvl1pPr>
          </a:lstStyle>
          <a:p>
            <a:pPr rtl="0"/>
            <a:r>
              <a:rPr lang="nl-NL" noProof="0"/>
              <a:t>20XX</a:t>
            </a:r>
          </a:p>
        </p:txBody>
      </p:sp>
    </p:spTree>
    <p:extLst>
      <p:ext uri="{BB962C8B-B14F-4D97-AF65-F5344CB8AC3E}">
        <p14:creationId xmlns:p14="http://schemas.microsoft.com/office/powerpoint/2010/main" val="38937330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7"/>
            <a:ext cx="7772400" cy="1470025"/>
          </a:xfrm>
        </p:spPr>
        <p:txBody>
          <a:bodyPr/>
          <a:lstStyle/>
          <a:p>
            <a:r>
              <a:rPr lang="nl-NL"/>
              <a:t>Titelstijl van model bewerken</a:t>
            </a:r>
          </a:p>
        </p:txBody>
      </p:sp>
      <p:sp>
        <p:nvSpPr>
          <p:cNvPr id="3" name="Sub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98" indent="0" algn="ctr">
              <a:buNone/>
              <a:defRPr>
                <a:solidFill>
                  <a:schemeClr val="tx1">
                    <a:tint val="75000"/>
                  </a:schemeClr>
                </a:solidFill>
              </a:defRPr>
            </a:lvl2pPr>
            <a:lvl3pPr marL="914395" indent="0" algn="ctr">
              <a:buNone/>
              <a:defRPr>
                <a:solidFill>
                  <a:schemeClr val="tx1">
                    <a:tint val="75000"/>
                  </a:schemeClr>
                </a:solidFill>
              </a:defRPr>
            </a:lvl3pPr>
            <a:lvl4pPr marL="1371592" indent="0" algn="ctr">
              <a:buNone/>
              <a:defRPr>
                <a:solidFill>
                  <a:schemeClr val="tx1">
                    <a:tint val="75000"/>
                  </a:schemeClr>
                </a:solidFill>
              </a:defRPr>
            </a:lvl4pPr>
            <a:lvl5pPr marL="1828789" indent="0" algn="ctr">
              <a:buNone/>
              <a:defRPr>
                <a:solidFill>
                  <a:schemeClr val="tx1">
                    <a:tint val="75000"/>
                  </a:schemeClr>
                </a:solidFill>
              </a:defRPr>
            </a:lvl5pPr>
            <a:lvl6pPr marL="2285987" indent="0" algn="ctr">
              <a:buNone/>
              <a:defRPr>
                <a:solidFill>
                  <a:schemeClr val="tx1">
                    <a:tint val="75000"/>
                  </a:schemeClr>
                </a:solidFill>
              </a:defRPr>
            </a:lvl6pPr>
            <a:lvl7pPr marL="2743185" indent="0" algn="ctr">
              <a:buNone/>
              <a:defRPr>
                <a:solidFill>
                  <a:schemeClr val="tx1">
                    <a:tint val="75000"/>
                  </a:schemeClr>
                </a:solidFill>
              </a:defRPr>
            </a:lvl7pPr>
            <a:lvl8pPr marL="3200381" indent="0" algn="ctr">
              <a:buNone/>
              <a:defRPr>
                <a:solidFill>
                  <a:schemeClr val="tx1">
                    <a:tint val="75000"/>
                  </a:schemeClr>
                </a:solidFill>
              </a:defRPr>
            </a:lvl8pPr>
            <a:lvl9pPr marL="3657579" indent="0" algn="ctr">
              <a:buNone/>
              <a:defRPr>
                <a:solidFill>
                  <a:schemeClr val="tx1">
                    <a:tint val="75000"/>
                  </a:schemeClr>
                </a:solidFill>
              </a:defRPr>
            </a:lvl9pPr>
          </a:lstStyle>
          <a:p>
            <a:r>
              <a:rPr lang="nl-NL"/>
              <a:t>Klik om de titelstijl van het model te bewerken</a:t>
            </a:r>
          </a:p>
        </p:txBody>
      </p:sp>
      <p:sp>
        <p:nvSpPr>
          <p:cNvPr id="4" name="Tijdelijke aanduiding voor datum 3"/>
          <p:cNvSpPr>
            <a:spLocks noGrp="1"/>
          </p:cNvSpPr>
          <p:nvPr>
            <p:ph type="dt" sz="half" idx="10"/>
          </p:nvPr>
        </p:nvSpPr>
        <p:spPr/>
        <p:txBody>
          <a:bodyPr/>
          <a:lstStyle/>
          <a:p>
            <a:fld id="{AD7BA92A-4842-2945-A2FA-6EE9D110139F}" type="datetime1">
              <a:rPr lang="nl-NL" smtClean="0"/>
              <a:t>25-10-2023</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BE2008CE-D43D-8E4F-9936-0A2F1F2DE171}" type="slidenum">
              <a:rPr lang="nl-NL" smtClean="0"/>
              <a:t>‹nr.›</a:t>
            </a:fld>
            <a:endParaRPr lang="nl-NL"/>
          </a:p>
        </p:txBody>
      </p:sp>
    </p:spTree>
    <p:extLst>
      <p:ext uri="{BB962C8B-B14F-4D97-AF65-F5344CB8AC3E}">
        <p14:creationId xmlns:p14="http://schemas.microsoft.com/office/powerpoint/2010/main" val="276908433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Titelstijl van model bewerken</a:t>
            </a:r>
          </a:p>
        </p:txBody>
      </p:sp>
      <p:sp>
        <p:nvSpPr>
          <p:cNvPr id="3" name="Tijdelijke aanduiding voor inhoud 2"/>
          <p:cNvSpPr>
            <a:spLocks noGrp="1"/>
          </p:cNvSpPr>
          <p:nvPr>
            <p:ph idx="1"/>
          </p:nvPr>
        </p:nvSpPr>
        <p:spPr/>
        <p:txBody>
          <a:body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E30D374A-A1A7-B441-8D04-C354E4189F56}" type="datetime1">
              <a:rPr lang="nl-NL" smtClean="0"/>
              <a:t>25-10-2023</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BE2008CE-D43D-8E4F-9936-0A2F1F2DE171}" type="slidenum">
              <a:rPr lang="nl-NL" smtClean="0"/>
              <a:t>‹nr.›</a:t>
            </a:fld>
            <a:endParaRPr lang="nl-NL"/>
          </a:p>
        </p:txBody>
      </p:sp>
    </p:spTree>
    <p:extLst>
      <p:ext uri="{BB962C8B-B14F-4D97-AF65-F5344CB8AC3E}">
        <p14:creationId xmlns:p14="http://schemas.microsoft.com/office/powerpoint/2010/main" val="384703570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2"/>
            <a:ext cx="7772400" cy="1362075"/>
          </a:xfrm>
        </p:spPr>
        <p:txBody>
          <a:bodyPr anchor="t"/>
          <a:lstStyle>
            <a:lvl1pPr algn="l">
              <a:defRPr sz="4000" b="1" cap="all"/>
            </a:lvl1pPr>
          </a:lstStyle>
          <a:p>
            <a:r>
              <a:rPr lang="nl-NL"/>
              <a:t>Titelstijl van model bewerken</a:t>
            </a:r>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198" indent="0">
              <a:buNone/>
              <a:defRPr sz="1800">
                <a:solidFill>
                  <a:schemeClr val="tx1">
                    <a:tint val="75000"/>
                  </a:schemeClr>
                </a:solidFill>
              </a:defRPr>
            </a:lvl2pPr>
            <a:lvl3pPr marL="914395" indent="0">
              <a:buNone/>
              <a:defRPr sz="1600">
                <a:solidFill>
                  <a:schemeClr val="tx1">
                    <a:tint val="75000"/>
                  </a:schemeClr>
                </a:solidFill>
              </a:defRPr>
            </a:lvl3pPr>
            <a:lvl4pPr marL="1371592" indent="0">
              <a:buNone/>
              <a:defRPr sz="1400">
                <a:solidFill>
                  <a:schemeClr val="tx1">
                    <a:tint val="75000"/>
                  </a:schemeClr>
                </a:solidFill>
              </a:defRPr>
            </a:lvl4pPr>
            <a:lvl5pPr marL="1828789" indent="0">
              <a:buNone/>
              <a:defRPr sz="1400">
                <a:solidFill>
                  <a:schemeClr val="tx1">
                    <a:tint val="75000"/>
                  </a:schemeClr>
                </a:solidFill>
              </a:defRPr>
            </a:lvl5pPr>
            <a:lvl6pPr marL="2285987" indent="0">
              <a:buNone/>
              <a:defRPr sz="1400">
                <a:solidFill>
                  <a:schemeClr val="tx1">
                    <a:tint val="75000"/>
                  </a:schemeClr>
                </a:solidFill>
              </a:defRPr>
            </a:lvl6pPr>
            <a:lvl7pPr marL="2743185" indent="0">
              <a:buNone/>
              <a:defRPr sz="1400">
                <a:solidFill>
                  <a:schemeClr val="tx1">
                    <a:tint val="75000"/>
                  </a:schemeClr>
                </a:solidFill>
              </a:defRPr>
            </a:lvl7pPr>
            <a:lvl8pPr marL="3200381" indent="0">
              <a:buNone/>
              <a:defRPr sz="1400">
                <a:solidFill>
                  <a:schemeClr val="tx1">
                    <a:tint val="75000"/>
                  </a:schemeClr>
                </a:solidFill>
              </a:defRPr>
            </a:lvl8pPr>
            <a:lvl9pPr marL="3657579" indent="0">
              <a:buNone/>
              <a:defRPr sz="1400">
                <a:solidFill>
                  <a:schemeClr val="tx1">
                    <a:tint val="75000"/>
                  </a:schemeClr>
                </a:solidFill>
              </a:defRPr>
            </a:lvl9pPr>
          </a:lstStyle>
          <a:p>
            <a:pPr lvl="0"/>
            <a:r>
              <a:rPr lang="nl-NL"/>
              <a:t>Klik om de tekststijl van het model te bewerken</a:t>
            </a:r>
          </a:p>
        </p:txBody>
      </p:sp>
      <p:sp>
        <p:nvSpPr>
          <p:cNvPr id="4" name="Tijdelijke aanduiding voor datum 3"/>
          <p:cNvSpPr>
            <a:spLocks noGrp="1"/>
          </p:cNvSpPr>
          <p:nvPr>
            <p:ph type="dt" sz="half" idx="10"/>
          </p:nvPr>
        </p:nvSpPr>
        <p:spPr/>
        <p:txBody>
          <a:bodyPr/>
          <a:lstStyle/>
          <a:p>
            <a:fld id="{AB422115-200A-594F-A968-88BA55A066CF}" type="datetime1">
              <a:rPr lang="nl-NL" smtClean="0"/>
              <a:t>25-10-2023</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BE2008CE-D43D-8E4F-9936-0A2F1F2DE171}" type="slidenum">
              <a:rPr lang="nl-NL" smtClean="0"/>
              <a:t>‹nr.›</a:t>
            </a:fld>
            <a:endParaRPr lang="nl-NL"/>
          </a:p>
        </p:txBody>
      </p:sp>
    </p:spTree>
    <p:extLst>
      <p:ext uri="{BB962C8B-B14F-4D97-AF65-F5344CB8AC3E}">
        <p14:creationId xmlns:p14="http://schemas.microsoft.com/office/powerpoint/2010/main" val="37021403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Textmasterformat bearbeiten</a:t>
            </a:r>
          </a:p>
        </p:txBody>
      </p:sp>
      <p:sp>
        <p:nvSpPr>
          <p:cNvPr id="4" name="Datumsplatzhalter 3"/>
          <p:cNvSpPr>
            <a:spLocks noGrp="1"/>
          </p:cNvSpPr>
          <p:nvPr>
            <p:ph type="dt" sz="half" idx="10"/>
          </p:nvPr>
        </p:nvSpPr>
        <p:spPr/>
        <p:txBody>
          <a:bodyPr/>
          <a:lstStyle/>
          <a:p>
            <a:fld id="{88ECB1B7-8BA3-4ACB-84BF-E1BB918A8B3C}" type="datetimeFigureOut">
              <a:rPr lang="de-DE" smtClean="0"/>
              <a:t>25.10.2023</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504D353F-15C8-4408-A192-06A92AE4D981}" type="slidenum">
              <a:rPr lang="de-DE" smtClean="0"/>
              <a:t>‹nr.›</a:t>
            </a:fld>
            <a:endParaRPr lang="de-DE"/>
          </a:p>
        </p:txBody>
      </p:sp>
    </p:spTree>
    <p:extLst>
      <p:ext uri="{BB962C8B-B14F-4D97-AF65-F5344CB8AC3E}">
        <p14:creationId xmlns:p14="http://schemas.microsoft.com/office/powerpoint/2010/main" val="286713654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ee objecten">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Titelstijl van model bewerken</a:t>
            </a:r>
          </a:p>
        </p:txBody>
      </p:sp>
      <p:sp>
        <p:nvSpPr>
          <p:cNvPr id="3" name="Tijdelijke aanduiding voor inhoud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p:cNvSpPr>
            <a:spLocks noGrp="1"/>
          </p:cNvSpPr>
          <p:nvPr>
            <p:ph type="dt" sz="half" idx="10"/>
          </p:nvPr>
        </p:nvSpPr>
        <p:spPr/>
        <p:txBody>
          <a:bodyPr/>
          <a:lstStyle/>
          <a:p>
            <a:fld id="{39026398-ED81-7642-866B-9C22E40E6F85}" type="datetime1">
              <a:rPr lang="nl-NL" smtClean="0"/>
              <a:t>25-10-2023</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BE2008CE-D43D-8E4F-9936-0A2F1F2DE171}" type="slidenum">
              <a:rPr lang="nl-NL" smtClean="0"/>
              <a:t>‹nr.›</a:t>
            </a:fld>
            <a:endParaRPr lang="nl-NL"/>
          </a:p>
        </p:txBody>
      </p:sp>
    </p:spTree>
    <p:extLst>
      <p:ext uri="{BB962C8B-B14F-4D97-AF65-F5344CB8AC3E}">
        <p14:creationId xmlns:p14="http://schemas.microsoft.com/office/powerpoint/2010/main" val="1279241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a:t>Titelstijl van model bewerken</a:t>
            </a:r>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198" indent="0">
              <a:buNone/>
              <a:defRPr sz="2000" b="1"/>
            </a:lvl2pPr>
            <a:lvl3pPr marL="914395" indent="0">
              <a:buNone/>
              <a:defRPr sz="1800" b="1"/>
            </a:lvl3pPr>
            <a:lvl4pPr marL="1371592" indent="0">
              <a:buNone/>
              <a:defRPr sz="1600" b="1"/>
            </a:lvl4pPr>
            <a:lvl5pPr marL="1828789" indent="0">
              <a:buNone/>
              <a:defRPr sz="1600" b="1"/>
            </a:lvl5pPr>
            <a:lvl6pPr marL="2285987" indent="0">
              <a:buNone/>
              <a:defRPr sz="1600" b="1"/>
            </a:lvl6pPr>
            <a:lvl7pPr marL="2743185" indent="0">
              <a:buNone/>
              <a:defRPr sz="1600" b="1"/>
            </a:lvl7pPr>
            <a:lvl8pPr marL="3200381" indent="0">
              <a:buNone/>
              <a:defRPr sz="1600" b="1"/>
            </a:lvl8pPr>
            <a:lvl9pPr marL="3657579" indent="0">
              <a:buNone/>
              <a:defRPr sz="1600" b="1"/>
            </a:lvl9pPr>
          </a:lstStyle>
          <a:p>
            <a:pPr lvl="0"/>
            <a:r>
              <a:rPr lang="nl-NL"/>
              <a:t>Klik om de tekststijl van het model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4645026" y="1535113"/>
            <a:ext cx="4041775" cy="639762"/>
          </a:xfrm>
        </p:spPr>
        <p:txBody>
          <a:bodyPr anchor="b"/>
          <a:lstStyle>
            <a:lvl1pPr marL="0" indent="0">
              <a:buNone/>
              <a:defRPr sz="2400" b="1"/>
            </a:lvl1pPr>
            <a:lvl2pPr marL="457198" indent="0">
              <a:buNone/>
              <a:defRPr sz="2000" b="1"/>
            </a:lvl2pPr>
            <a:lvl3pPr marL="914395" indent="0">
              <a:buNone/>
              <a:defRPr sz="1800" b="1"/>
            </a:lvl3pPr>
            <a:lvl4pPr marL="1371592" indent="0">
              <a:buNone/>
              <a:defRPr sz="1600" b="1"/>
            </a:lvl4pPr>
            <a:lvl5pPr marL="1828789" indent="0">
              <a:buNone/>
              <a:defRPr sz="1600" b="1"/>
            </a:lvl5pPr>
            <a:lvl6pPr marL="2285987" indent="0">
              <a:buNone/>
              <a:defRPr sz="1600" b="1"/>
            </a:lvl6pPr>
            <a:lvl7pPr marL="2743185" indent="0">
              <a:buNone/>
              <a:defRPr sz="1600" b="1"/>
            </a:lvl7pPr>
            <a:lvl8pPr marL="3200381" indent="0">
              <a:buNone/>
              <a:defRPr sz="1600" b="1"/>
            </a:lvl8pPr>
            <a:lvl9pPr marL="3657579" indent="0">
              <a:buNone/>
              <a:defRPr sz="1600" b="1"/>
            </a:lvl9pPr>
          </a:lstStyle>
          <a:p>
            <a:pPr lvl="0"/>
            <a:r>
              <a:rPr lang="nl-NL"/>
              <a:t>Klik om de tekststijl van het model te bewerken</a:t>
            </a:r>
          </a:p>
        </p:txBody>
      </p:sp>
      <p:sp>
        <p:nvSpPr>
          <p:cNvPr id="6" name="Tijdelijke aanduiding voor inhoud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p:cNvSpPr>
            <a:spLocks noGrp="1"/>
          </p:cNvSpPr>
          <p:nvPr>
            <p:ph type="dt" sz="half" idx="10"/>
          </p:nvPr>
        </p:nvSpPr>
        <p:spPr/>
        <p:txBody>
          <a:bodyPr/>
          <a:lstStyle/>
          <a:p>
            <a:fld id="{762487D9-E81B-AD4A-BF48-ED2E4CDC1538}" type="datetime1">
              <a:rPr lang="nl-NL" smtClean="0"/>
              <a:t>25-10-2023</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BE2008CE-D43D-8E4F-9936-0A2F1F2DE171}" type="slidenum">
              <a:rPr lang="nl-NL" smtClean="0"/>
              <a:t>‹nr.›</a:t>
            </a:fld>
            <a:endParaRPr lang="nl-NL"/>
          </a:p>
        </p:txBody>
      </p:sp>
    </p:spTree>
    <p:extLst>
      <p:ext uri="{BB962C8B-B14F-4D97-AF65-F5344CB8AC3E}">
        <p14:creationId xmlns:p14="http://schemas.microsoft.com/office/powerpoint/2010/main" val="194980118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Titelstijl van model bewerken</a:t>
            </a:r>
          </a:p>
        </p:txBody>
      </p:sp>
      <p:sp>
        <p:nvSpPr>
          <p:cNvPr id="3" name="Tijdelijke aanduiding voor datum 2"/>
          <p:cNvSpPr>
            <a:spLocks noGrp="1"/>
          </p:cNvSpPr>
          <p:nvPr>
            <p:ph type="dt" sz="half" idx="10"/>
          </p:nvPr>
        </p:nvSpPr>
        <p:spPr/>
        <p:txBody>
          <a:bodyPr/>
          <a:lstStyle/>
          <a:p>
            <a:fld id="{81AB8D9D-7D03-914B-AEC0-66DB05C12EB3}" type="datetime1">
              <a:rPr lang="nl-NL" smtClean="0"/>
              <a:t>25-10-2023</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BE2008CE-D43D-8E4F-9936-0A2F1F2DE171}" type="slidenum">
              <a:rPr lang="nl-NL" smtClean="0"/>
              <a:t>‹nr.›</a:t>
            </a:fld>
            <a:endParaRPr lang="nl-NL"/>
          </a:p>
        </p:txBody>
      </p:sp>
    </p:spTree>
    <p:extLst>
      <p:ext uri="{BB962C8B-B14F-4D97-AF65-F5344CB8AC3E}">
        <p14:creationId xmlns:p14="http://schemas.microsoft.com/office/powerpoint/2010/main" val="313121144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F7E91813-A341-ED42-8688-80B81333E8A1}" type="datetime1">
              <a:rPr lang="nl-NL" smtClean="0"/>
              <a:t>25-10-2023</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BE2008CE-D43D-8E4F-9936-0A2F1F2DE171}" type="slidenum">
              <a:rPr lang="nl-NL" smtClean="0"/>
              <a:t>‹nr.›</a:t>
            </a:fld>
            <a:endParaRPr lang="nl-NL"/>
          </a:p>
        </p:txBody>
      </p:sp>
    </p:spTree>
    <p:extLst>
      <p:ext uri="{BB962C8B-B14F-4D97-AF65-F5344CB8AC3E}">
        <p14:creationId xmlns:p14="http://schemas.microsoft.com/office/powerpoint/2010/main" val="230524148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a:t>Titelstijl van model bewerken</a:t>
            </a:r>
          </a:p>
        </p:txBody>
      </p:sp>
      <p:sp>
        <p:nvSpPr>
          <p:cNvPr id="3" name="Tijdelijke aanduiding voor inhoud 2"/>
          <p:cNvSpPr>
            <a:spLocks noGrp="1"/>
          </p:cNvSpPr>
          <p:nvPr>
            <p:ph idx="1"/>
          </p:nvPr>
        </p:nvSpPr>
        <p:spPr>
          <a:xfrm>
            <a:off x="3575051"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457200" y="1435102"/>
            <a:ext cx="3008313" cy="4691063"/>
          </a:xfrm>
        </p:spPr>
        <p:txBody>
          <a:bodyPr/>
          <a:lstStyle>
            <a:lvl1pPr marL="0" indent="0">
              <a:buNone/>
              <a:defRPr sz="1400"/>
            </a:lvl1pPr>
            <a:lvl2pPr marL="457198" indent="0">
              <a:buNone/>
              <a:defRPr sz="1200"/>
            </a:lvl2pPr>
            <a:lvl3pPr marL="914395" indent="0">
              <a:buNone/>
              <a:defRPr sz="1000"/>
            </a:lvl3pPr>
            <a:lvl4pPr marL="1371592" indent="0">
              <a:buNone/>
              <a:defRPr sz="900"/>
            </a:lvl4pPr>
            <a:lvl5pPr marL="1828789" indent="0">
              <a:buNone/>
              <a:defRPr sz="900"/>
            </a:lvl5pPr>
            <a:lvl6pPr marL="2285987" indent="0">
              <a:buNone/>
              <a:defRPr sz="900"/>
            </a:lvl6pPr>
            <a:lvl7pPr marL="2743185" indent="0">
              <a:buNone/>
              <a:defRPr sz="900"/>
            </a:lvl7pPr>
            <a:lvl8pPr marL="3200381" indent="0">
              <a:buNone/>
              <a:defRPr sz="900"/>
            </a:lvl8pPr>
            <a:lvl9pPr marL="3657579" indent="0">
              <a:buNone/>
              <a:defRPr sz="900"/>
            </a:lvl9pPr>
          </a:lstStyle>
          <a:p>
            <a:pPr lvl="0"/>
            <a:r>
              <a:rPr lang="nl-NL"/>
              <a:t>Klik om de tekststijl van het model te bewerken</a:t>
            </a:r>
          </a:p>
        </p:txBody>
      </p:sp>
      <p:sp>
        <p:nvSpPr>
          <p:cNvPr id="5" name="Tijdelijke aanduiding voor datum 4"/>
          <p:cNvSpPr>
            <a:spLocks noGrp="1"/>
          </p:cNvSpPr>
          <p:nvPr>
            <p:ph type="dt" sz="half" idx="10"/>
          </p:nvPr>
        </p:nvSpPr>
        <p:spPr/>
        <p:txBody>
          <a:bodyPr/>
          <a:lstStyle/>
          <a:p>
            <a:fld id="{A78DBB7D-2C33-EA46-9C15-17E01EEF7921}" type="datetime1">
              <a:rPr lang="nl-NL" smtClean="0"/>
              <a:t>25-10-2023</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BE2008CE-D43D-8E4F-9936-0A2F1F2DE171}" type="slidenum">
              <a:rPr lang="nl-NL" smtClean="0"/>
              <a:t>‹nr.›</a:t>
            </a:fld>
            <a:endParaRPr lang="nl-NL"/>
          </a:p>
        </p:txBody>
      </p:sp>
    </p:spTree>
    <p:extLst>
      <p:ext uri="{BB962C8B-B14F-4D97-AF65-F5344CB8AC3E}">
        <p14:creationId xmlns:p14="http://schemas.microsoft.com/office/powerpoint/2010/main" val="272773700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a:t>Titelstijl van model bewerken</a:t>
            </a:r>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198" indent="0">
              <a:buNone/>
              <a:defRPr sz="2800"/>
            </a:lvl2pPr>
            <a:lvl3pPr marL="914395" indent="0">
              <a:buNone/>
              <a:defRPr sz="2400"/>
            </a:lvl3pPr>
            <a:lvl4pPr marL="1371592" indent="0">
              <a:buNone/>
              <a:defRPr sz="2000"/>
            </a:lvl4pPr>
            <a:lvl5pPr marL="1828789" indent="0">
              <a:buNone/>
              <a:defRPr sz="2000"/>
            </a:lvl5pPr>
            <a:lvl6pPr marL="2285987" indent="0">
              <a:buNone/>
              <a:defRPr sz="2000"/>
            </a:lvl6pPr>
            <a:lvl7pPr marL="2743185" indent="0">
              <a:buNone/>
              <a:defRPr sz="2000"/>
            </a:lvl7pPr>
            <a:lvl8pPr marL="3200381" indent="0">
              <a:buNone/>
              <a:defRPr sz="2000"/>
            </a:lvl8pPr>
            <a:lvl9pPr marL="3657579" indent="0">
              <a:buNone/>
              <a:defRPr sz="2000"/>
            </a:lvl9pPr>
          </a:lstStyle>
          <a:p>
            <a:endParaRPr lang="nl-NL"/>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198" indent="0">
              <a:buNone/>
              <a:defRPr sz="1200"/>
            </a:lvl2pPr>
            <a:lvl3pPr marL="914395" indent="0">
              <a:buNone/>
              <a:defRPr sz="1000"/>
            </a:lvl3pPr>
            <a:lvl4pPr marL="1371592" indent="0">
              <a:buNone/>
              <a:defRPr sz="900"/>
            </a:lvl4pPr>
            <a:lvl5pPr marL="1828789" indent="0">
              <a:buNone/>
              <a:defRPr sz="900"/>
            </a:lvl5pPr>
            <a:lvl6pPr marL="2285987" indent="0">
              <a:buNone/>
              <a:defRPr sz="900"/>
            </a:lvl6pPr>
            <a:lvl7pPr marL="2743185" indent="0">
              <a:buNone/>
              <a:defRPr sz="900"/>
            </a:lvl7pPr>
            <a:lvl8pPr marL="3200381" indent="0">
              <a:buNone/>
              <a:defRPr sz="900"/>
            </a:lvl8pPr>
            <a:lvl9pPr marL="3657579" indent="0">
              <a:buNone/>
              <a:defRPr sz="900"/>
            </a:lvl9pPr>
          </a:lstStyle>
          <a:p>
            <a:pPr lvl="0"/>
            <a:r>
              <a:rPr lang="nl-NL"/>
              <a:t>Klik om de tekststijl van het model te bewerken</a:t>
            </a:r>
          </a:p>
        </p:txBody>
      </p:sp>
      <p:sp>
        <p:nvSpPr>
          <p:cNvPr id="5" name="Tijdelijke aanduiding voor datum 4"/>
          <p:cNvSpPr>
            <a:spLocks noGrp="1"/>
          </p:cNvSpPr>
          <p:nvPr>
            <p:ph type="dt" sz="half" idx="10"/>
          </p:nvPr>
        </p:nvSpPr>
        <p:spPr/>
        <p:txBody>
          <a:bodyPr/>
          <a:lstStyle/>
          <a:p>
            <a:fld id="{CBBF5917-B88E-FB44-BBE8-55AD3C6E5A4B}" type="datetime1">
              <a:rPr lang="nl-NL" smtClean="0"/>
              <a:t>25-10-2023</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BE2008CE-D43D-8E4F-9936-0A2F1F2DE171}" type="slidenum">
              <a:rPr lang="nl-NL" smtClean="0"/>
              <a:t>‹nr.›</a:t>
            </a:fld>
            <a:endParaRPr lang="nl-NL"/>
          </a:p>
        </p:txBody>
      </p:sp>
    </p:spTree>
    <p:extLst>
      <p:ext uri="{BB962C8B-B14F-4D97-AF65-F5344CB8AC3E}">
        <p14:creationId xmlns:p14="http://schemas.microsoft.com/office/powerpoint/2010/main" val="24738027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Titelstijl van model bewerken</a:t>
            </a:r>
          </a:p>
        </p:txBody>
      </p:sp>
      <p:sp>
        <p:nvSpPr>
          <p:cNvPr id="3" name="Tijdelijke aanduiding voor verticale tekst 2"/>
          <p:cNvSpPr>
            <a:spLocks noGrp="1"/>
          </p:cNvSpPr>
          <p:nvPr>
            <p:ph type="body" orient="vert" idx="1"/>
          </p:nvPr>
        </p:nvSpPr>
        <p:spPr/>
        <p:txBody>
          <a:bodyPr vert="eaVert"/>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8E8D2554-D5EF-514C-9F10-5398D87B971B}" type="datetime1">
              <a:rPr lang="nl-NL" smtClean="0"/>
              <a:t>25-10-2023</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BE2008CE-D43D-8E4F-9936-0A2F1F2DE171}" type="slidenum">
              <a:rPr lang="nl-NL" smtClean="0"/>
              <a:t>‹nr.›</a:t>
            </a:fld>
            <a:endParaRPr lang="nl-NL"/>
          </a:p>
        </p:txBody>
      </p:sp>
    </p:spTree>
    <p:extLst>
      <p:ext uri="{BB962C8B-B14F-4D97-AF65-F5344CB8AC3E}">
        <p14:creationId xmlns:p14="http://schemas.microsoft.com/office/powerpoint/2010/main" val="121447503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74640"/>
            <a:ext cx="2057400" cy="5851525"/>
          </a:xfrm>
        </p:spPr>
        <p:txBody>
          <a:bodyPr vert="eaVert"/>
          <a:lstStyle/>
          <a:p>
            <a:r>
              <a:rPr lang="nl-NL"/>
              <a:t>Titelstijl van model bewerken</a:t>
            </a:r>
          </a:p>
        </p:txBody>
      </p:sp>
      <p:sp>
        <p:nvSpPr>
          <p:cNvPr id="3" name="Tijdelijke aanduiding voor verticale tekst 2"/>
          <p:cNvSpPr>
            <a:spLocks noGrp="1"/>
          </p:cNvSpPr>
          <p:nvPr>
            <p:ph type="body" orient="vert" idx="1"/>
          </p:nvPr>
        </p:nvSpPr>
        <p:spPr>
          <a:xfrm>
            <a:off x="457200" y="274640"/>
            <a:ext cx="6019800" cy="5851525"/>
          </a:xfrm>
        </p:spPr>
        <p:txBody>
          <a:bodyPr vert="eaVert"/>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58F36D29-8224-3040-AE87-DA51E4A1F238}" type="datetime1">
              <a:rPr lang="nl-NL" smtClean="0"/>
              <a:t>25-10-2023</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BE2008CE-D43D-8E4F-9936-0A2F1F2DE171}" type="slidenum">
              <a:rPr lang="nl-NL" smtClean="0"/>
              <a:t>‹nr.›</a:t>
            </a:fld>
            <a:endParaRPr lang="nl-NL"/>
          </a:p>
        </p:txBody>
      </p:sp>
    </p:spTree>
    <p:extLst>
      <p:ext uri="{BB962C8B-B14F-4D97-AF65-F5344CB8AC3E}">
        <p14:creationId xmlns:p14="http://schemas.microsoft.com/office/powerpoint/2010/main" val="20971581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a:spLocks noGrp="1"/>
          </p:cNvSpPr>
          <p:nvPr>
            <p:ph type="dt" sz="half" idx="10"/>
          </p:nvPr>
        </p:nvSpPr>
        <p:spPr/>
        <p:txBody>
          <a:bodyPr/>
          <a:lstStyle/>
          <a:p>
            <a:fld id="{88ECB1B7-8BA3-4ACB-84BF-E1BB918A8B3C}" type="datetimeFigureOut">
              <a:rPr lang="de-DE" smtClean="0"/>
              <a:t>25.10.2023</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504D353F-15C8-4408-A192-06A92AE4D981}" type="slidenum">
              <a:rPr lang="de-DE" smtClean="0"/>
              <a:t>‹nr.›</a:t>
            </a:fld>
            <a:endParaRPr lang="de-DE"/>
          </a:p>
        </p:txBody>
      </p:sp>
    </p:spTree>
    <p:extLst>
      <p:ext uri="{BB962C8B-B14F-4D97-AF65-F5344CB8AC3E}">
        <p14:creationId xmlns:p14="http://schemas.microsoft.com/office/powerpoint/2010/main" val="39450426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p:cNvSpPr>
            <a:spLocks noGrp="1"/>
          </p:cNvSpPr>
          <p:nvPr>
            <p:ph type="dt" sz="half" idx="10"/>
          </p:nvPr>
        </p:nvSpPr>
        <p:spPr/>
        <p:txBody>
          <a:bodyPr/>
          <a:lstStyle/>
          <a:p>
            <a:fld id="{88ECB1B7-8BA3-4ACB-84BF-E1BB918A8B3C}" type="datetimeFigureOut">
              <a:rPr lang="de-DE" smtClean="0"/>
              <a:t>25.10.2023</a:t>
            </a:fld>
            <a:endParaRPr lang="de-DE"/>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fld id="{504D353F-15C8-4408-A192-06A92AE4D981}" type="slidenum">
              <a:rPr lang="de-DE" smtClean="0"/>
              <a:t>‹nr.›</a:t>
            </a:fld>
            <a:endParaRPr lang="de-DE"/>
          </a:p>
        </p:txBody>
      </p:sp>
    </p:spTree>
    <p:extLst>
      <p:ext uri="{BB962C8B-B14F-4D97-AF65-F5344CB8AC3E}">
        <p14:creationId xmlns:p14="http://schemas.microsoft.com/office/powerpoint/2010/main" val="40934236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2"/>
          <p:cNvSpPr>
            <a:spLocks noGrp="1"/>
          </p:cNvSpPr>
          <p:nvPr>
            <p:ph type="dt" sz="half" idx="10"/>
          </p:nvPr>
        </p:nvSpPr>
        <p:spPr/>
        <p:txBody>
          <a:bodyPr/>
          <a:lstStyle/>
          <a:p>
            <a:fld id="{88ECB1B7-8BA3-4ACB-84BF-E1BB918A8B3C}" type="datetimeFigureOut">
              <a:rPr lang="de-DE" smtClean="0"/>
              <a:t>25.10.2023</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504D353F-15C8-4408-A192-06A92AE4D981}" type="slidenum">
              <a:rPr lang="de-DE" smtClean="0"/>
              <a:t>‹nr.›</a:t>
            </a:fld>
            <a:endParaRPr lang="de-DE"/>
          </a:p>
        </p:txBody>
      </p:sp>
    </p:spTree>
    <p:extLst>
      <p:ext uri="{BB962C8B-B14F-4D97-AF65-F5344CB8AC3E}">
        <p14:creationId xmlns:p14="http://schemas.microsoft.com/office/powerpoint/2010/main" val="33538420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88ECB1B7-8BA3-4ACB-84BF-E1BB918A8B3C}" type="datetimeFigureOut">
              <a:rPr lang="de-DE" smtClean="0"/>
              <a:t>25.10.2023</a:t>
            </a:fld>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504D353F-15C8-4408-A192-06A92AE4D981}" type="slidenum">
              <a:rPr lang="de-DE" smtClean="0"/>
              <a:t>‹nr.›</a:t>
            </a:fld>
            <a:endParaRPr lang="de-DE"/>
          </a:p>
        </p:txBody>
      </p:sp>
    </p:spTree>
    <p:extLst>
      <p:ext uri="{BB962C8B-B14F-4D97-AF65-F5344CB8AC3E}">
        <p14:creationId xmlns:p14="http://schemas.microsoft.com/office/powerpoint/2010/main" val="2594745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a:t>Titelmasterformat durch Klicken bearbeiten</a:t>
            </a:r>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Datumsplatzhalter 4"/>
          <p:cNvSpPr>
            <a:spLocks noGrp="1"/>
          </p:cNvSpPr>
          <p:nvPr>
            <p:ph type="dt" sz="half" idx="10"/>
          </p:nvPr>
        </p:nvSpPr>
        <p:spPr/>
        <p:txBody>
          <a:bodyPr/>
          <a:lstStyle/>
          <a:p>
            <a:fld id="{88ECB1B7-8BA3-4ACB-84BF-E1BB918A8B3C}" type="datetimeFigureOut">
              <a:rPr lang="de-DE" smtClean="0"/>
              <a:t>25.10.2023</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504D353F-15C8-4408-A192-06A92AE4D981}" type="slidenum">
              <a:rPr lang="de-DE" smtClean="0"/>
              <a:t>‹nr.›</a:t>
            </a:fld>
            <a:endParaRPr lang="de-DE"/>
          </a:p>
        </p:txBody>
      </p:sp>
    </p:spTree>
    <p:extLst>
      <p:ext uri="{BB962C8B-B14F-4D97-AF65-F5344CB8AC3E}">
        <p14:creationId xmlns:p14="http://schemas.microsoft.com/office/powerpoint/2010/main" val="8418505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Datumsplatzhalter 4"/>
          <p:cNvSpPr>
            <a:spLocks noGrp="1"/>
          </p:cNvSpPr>
          <p:nvPr>
            <p:ph type="dt" sz="half" idx="10"/>
          </p:nvPr>
        </p:nvSpPr>
        <p:spPr/>
        <p:txBody>
          <a:bodyPr/>
          <a:lstStyle/>
          <a:p>
            <a:fld id="{88ECB1B7-8BA3-4ACB-84BF-E1BB918A8B3C}" type="datetimeFigureOut">
              <a:rPr lang="de-DE" smtClean="0"/>
              <a:t>25.10.2023</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504D353F-15C8-4408-A192-06A92AE4D981}" type="slidenum">
              <a:rPr lang="de-DE" smtClean="0"/>
              <a:t>‹nr.›</a:t>
            </a:fld>
            <a:endParaRPr lang="de-DE"/>
          </a:p>
        </p:txBody>
      </p:sp>
    </p:spTree>
    <p:extLst>
      <p:ext uri="{BB962C8B-B14F-4D97-AF65-F5344CB8AC3E}">
        <p14:creationId xmlns:p14="http://schemas.microsoft.com/office/powerpoint/2010/main" val="19320874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image" Target="../media/image9.jpeg"/><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e-DE"/>
              <a:t>Titelmasterformat durch Klicken bearbeiten</a:t>
            </a:r>
          </a:p>
        </p:txBody>
      </p:sp>
      <p:sp>
        <p:nvSpPr>
          <p:cNvPr id="3" name="Textplatzhalt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8ECB1B7-8BA3-4ACB-84BF-E1BB918A8B3C}" type="datetimeFigureOut">
              <a:rPr lang="de-DE" smtClean="0"/>
              <a:t>25.10.2023</a:t>
            </a:fld>
            <a:endParaRPr lang="de-DE"/>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4D353F-15C8-4408-A192-06A92AE4D981}" type="slidenum">
              <a:rPr lang="de-DE" smtClean="0"/>
              <a:t>‹nr.›</a:t>
            </a:fld>
            <a:endParaRPr lang="de-DE"/>
          </a:p>
        </p:txBody>
      </p:sp>
    </p:spTree>
    <p:extLst>
      <p:ext uri="{BB962C8B-B14F-4D97-AF65-F5344CB8AC3E}">
        <p14:creationId xmlns:p14="http://schemas.microsoft.com/office/powerpoint/2010/main" val="787920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A242C545-ABF3-4111-9C70-0C513622F8E9}"/>
              </a:ext>
            </a:extLst>
          </p:cNvPr>
          <p:cNvSpPr>
            <a:spLocks noGrp="1"/>
          </p:cNvSpPr>
          <p:nvPr>
            <p:ph type="dt" sz="half" idx="2"/>
          </p:nvPr>
        </p:nvSpPr>
        <p:spPr>
          <a:xfrm>
            <a:off x="6714293" y="6356351"/>
            <a:ext cx="2057400" cy="365125"/>
          </a:xfrm>
          <a:prstGeom prst="rect">
            <a:avLst/>
          </a:prstGeom>
        </p:spPr>
        <p:txBody>
          <a:bodyPr vert="horz" lIns="91440" tIns="45720" rIns="91440" bIns="45720" rtlCol="0" anchor="ctr"/>
          <a:lstStyle>
            <a:lvl1pPr algn="r">
              <a:defRPr sz="750" cap="all" spc="150" baseline="0">
                <a:solidFill>
                  <a:schemeClr val="tx1"/>
                </a:solidFill>
                <a:latin typeface="+mj-lt"/>
              </a:defRPr>
            </a:lvl1pPr>
          </a:lstStyle>
          <a:p>
            <a:pPr rtl="0"/>
            <a:r>
              <a:rPr lang="nl-NL" noProof="0"/>
              <a:t>20XX</a:t>
            </a:r>
          </a:p>
        </p:txBody>
      </p:sp>
      <p:sp>
        <p:nvSpPr>
          <p:cNvPr id="5" name="Tijdelijke aanduiding voor voettekst 4">
            <a:extLst>
              <a:ext uri="{FF2B5EF4-FFF2-40B4-BE49-F238E27FC236}">
                <a16:creationId xmlns:a16="http://schemas.microsoft.com/office/drawing/2014/main" id="{C2EA851B-24D4-40F7-88DA-C06AE1709619}"/>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750" cap="all" spc="150" baseline="0">
                <a:solidFill>
                  <a:schemeClr val="tx1"/>
                </a:solidFill>
                <a:latin typeface="+mj-lt"/>
              </a:defRPr>
            </a:lvl1pPr>
          </a:lstStyle>
          <a:p>
            <a:pPr rtl="0"/>
            <a:r>
              <a:rPr lang="nl-NL" noProof="0"/>
              <a:t>Presentatietitel</a:t>
            </a:r>
          </a:p>
        </p:txBody>
      </p:sp>
      <p:sp>
        <p:nvSpPr>
          <p:cNvPr id="6" name="Tijdelijke aanduiding voor dianummer 5">
            <a:extLst>
              <a:ext uri="{FF2B5EF4-FFF2-40B4-BE49-F238E27FC236}">
                <a16:creationId xmlns:a16="http://schemas.microsoft.com/office/drawing/2014/main" id="{2B107E50-40B2-4772-B85C-0CC91BEBC202}"/>
              </a:ext>
            </a:extLst>
          </p:cNvPr>
          <p:cNvSpPr>
            <a:spLocks noGrp="1"/>
          </p:cNvSpPr>
          <p:nvPr>
            <p:ph type="sldNum" sz="quarter" idx="4"/>
          </p:nvPr>
        </p:nvSpPr>
        <p:spPr>
          <a:xfrm>
            <a:off x="565396" y="6356351"/>
            <a:ext cx="2057400" cy="365125"/>
          </a:xfrm>
          <a:prstGeom prst="rect">
            <a:avLst/>
          </a:prstGeom>
        </p:spPr>
        <p:txBody>
          <a:bodyPr vert="horz" lIns="91440" tIns="45720" rIns="91440" bIns="45720" rtlCol="0" anchor="ctr"/>
          <a:lstStyle>
            <a:lvl1pPr algn="l">
              <a:defRPr sz="750" b="0" spc="150" baseline="0">
                <a:solidFill>
                  <a:schemeClr val="tx1"/>
                </a:solidFill>
                <a:latin typeface="+mj-lt"/>
              </a:defRPr>
            </a:lvl1pPr>
          </a:lstStyle>
          <a:p>
            <a:pPr rtl="0"/>
            <a:fld id="{7A9E80BB-C0DF-4F1B-8821-E3FD53412EFF}" type="slidenum">
              <a:rPr lang="nl-NL" noProof="0" smtClean="0"/>
              <a:pPr rtl="0"/>
              <a:t>‹nr.›</a:t>
            </a:fld>
            <a:endParaRPr lang="nl-NL" noProof="0"/>
          </a:p>
        </p:txBody>
      </p:sp>
    </p:spTree>
    <p:extLst>
      <p:ext uri="{BB962C8B-B14F-4D97-AF65-F5344CB8AC3E}">
        <p14:creationId xmlns:p14="http://schemas.microsoft.com/office/powerpoint/2010/main" val="180485798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hf hdr="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57200" y="1236362"/>
            <a:ext cx="8229600" cy="1143000"/>
          </a:xfrm>
          <a:prstGeom prst="rect">
            <a:avLst/>
          </a:prstGeom>
        </p:spPr>
        <p:txBody>
          <a:bodyPr vert="horz" lIns="91440" tIns="45720" rIns="91440" bIns="45720" rtlCol="0" anchor="ctr">
            <a:normAutofit/>
          </a:bodyPr>
          <a:lstStyle/>
          <a:p>
            <a:r>
              <a:rPr lang="nl-NL" dirty="0"/>
              <a:t>Titelstijl van model bewerken</a:t>
            </a:r>
          </a:p>
        </p:txBody>
      </p:sp>
      <p:sp>
        <p:nvSpPr>
          <p:cNvPr id="3" name="Tijdelijke aanduiding voor tekst 2"/>
          <p:cNvSpPr>
            <a:spLocks noGrp="1"/>
          </p:cNvSpPr>
          <p:nvPr>
            <p:ph type="body" idx="1"/>
          </p:nvPr>
        </p:nvSpPr>
        <p:spPr>
          <a:xfrm>
            <a:off x="457200" y="2547231"/>
            <a:ext cx="8229600" cy="3576342"/>
          </a:xfrm>
          <a:prstGeom prst="rect">
            <a:avLst/>
          </a:prstGeom>
        </p:spPr>
        <p:txBody>
          <a:bodyPr vert="horz" lIns="91440" tIns="45720" rIns="91440" bIns="45720" rtlCol="0">
            <a:normAutofit/>
          </a:body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datum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376A796-0B93-9246-9F6F-35F7570BBFE1}" type="datetime1">
              <a:rPr lang="nl-NL" smtClean="0"/>
              <a:t>25-10-2023</a:t>
            </a:fld>
            <a:endParaRPr lang="nl-NL"/>
          </a:p>
        </p:txBody>
      </p:sp>
      <p:sp>
        <p:nvSpPr>
          <p:cNvPr id="5" name="Tijdelijke aanduiding voor voettekst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2008CE-D43D-8E4F-9936-0A2F1F2DE171}" type="slidenum">
              <a:rPr lang="nl-NL" smtClean="0"/>
              <a:t>‹nr.›</a:t>
            </a:fld>
            <a:endParaRPr lang="nl-NL"/>
          </a:p>
        </p:txBody>
      </p:sp>
      <p:pic>
        <p:nvPicPr>
          <p:cNvPr id="8" name="Afbeelding 7">
            <a:extLst>
              <a:ext uri="{FF2B5EF4-FFF2-40B4-BE49-F238E27FC236}">
                <a16:creationId xmlns:a16="http://schemas.microsoft.com/office/drawing/2014/main" id="{C15D0BB7-4EEE-1700-67FE-CABC49A7544B}"/>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346470" y="2954"/>
            <a:ext cx="3088491" cy="1233409"/>
          </a:xfrm>
          <a:prstGeom prst="rect">
            <a:avLst/>
          </a:prstGeom>
        </p:spPr>
      </p:pic>
    </p:spTree>
    <p:extLst>
      <p:ext uri="{BB962C8B-B14F-4D97-AF65-F5344CB8AC3E}">
        <p14:creationId xmlns:p14="http://schemas.microsoft.com/office/powerpoint/2010/main" val="1301868106"/>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hf hdr="0" ftr="0" dt="0"/>
  <p:txStyles>
    <p:titleStyle>
      <a:lvl1pPr algn="ctr" defTabSz="457198" rtl="0" eaLnBrk="1" latinLnBrk="0" hangingPunct="1">
        <a:spcBef>
          <a:spcPct val="0"/>
        </a:spcBef>
        <a:buNone/>
        <a:defRPr sz="4400" kern="1200">
          <a:solidFill>
            <a:schemeClr val="tx1"/>
          </a:solidFill>
          <a:latin typeface="+mj-lt"/>
          <a:ea typeface="+mj-ea"/>
          <a:cs typeface="+mj-cs"/>
        </a:defRPr>
      </a:lvl1pPr>
    </p:titleStyle>
    <p:bodyStyle>
      <a:lvl1pPr marL="342898" indent="-342898" algn="l" defTabSz="457198" rtl="0" eaLnBrk="1" latinLnBrk="0" hangingPunct="1">
        <a:spcBef>
          <a:spcPct val="20000"/>
        </a:spcBef>
        <a:buFont typeface="Arial"/>
        <a:buChar char="•"/>
        <a:defRPr sz="3200" kern="1200">
          <a:solidFill>
            <a:schemeClr val="tx1"/>
          </a:solidFill>
          <a:latin typeface="+mn-lt"/>
          <a:ea typeface="+mn-ea"/>
          <a:cs typeface="+mn-cs"/>
        </a:defRPr>
      </a:lvl1pPr>
      <a:lvl2pPr marL="742946" indent="-285748" algn="l" defTabSz="457198" rtl="0" eaLnBrk="1" latinLnBrk="0" hangingPunct="1">
        <a:spcBef>
          <a:spcPct val="20000"/>
        </a:spcBef>
        <a:buFont typeface="Arial"/>
        <a:buChar char="–"/>
        <a:defRPr sz="2800" kern="1200">
          <a:solidFill>
            <a:schemeClr val="tx1"/>
          </a:solidFill>
          <a:latin typeface="+mn-lt"/>
          <a:ea typeface="+mn-ea"/>
          <a:cs typeface="+mn-cs"/>
        </a:defRPr>
      </a:lvl2pPr>
      <a:lvl3pPr marL="1142993" indent="-228598" algn="l" defTabSz="457198" rtl="0" eaLnBrk="1" latinLnBrk="0" hangingPunct="1">
        <a:spcBef>
          <a:spcPct val="20000"/>
        </a:spcBef>
        <a:buFont typeface="Arial"/>
        <a:buChar char="•"/>
        <a:defRPr sz="2400" kern="1200">
          <a:solidFill>
            <a:schemeClr val="tx1"/>
          </a:solidFill>
          <a:latin typeface="+mn-lt"/>
          <a:ea typeface="+mn-ea"/>
          <a:cs typeface="+mn-cs"/>
        </a:defRPr>
      </a:lvl3pPr>
      <a:lvl4pPr marL="1600191" indent="-228598" algn="l" defTabSz="457198" rtl="0" eaLnBrk="1" latinLnBrk="0" hangingPunct="1">
        <a:spcBef>
          <a:spcPct val="20000"/>
        </a:spcBef>
        <a:buFont typeface="Arial"/>
        <a:buChar char="–"/>
        <a:defRPr sz="2000" kern="1200">
          <a:solidFill>
            <a:schemeClr val="tx1"/>
          </a:solidFill>
          <a:latin typeface="+mn-lt"/>
          <a:ea typeface="+mn-ea"/>
          <a:cs typeface="+mn-cs"/>
        </a:defRPr>
      </a:lvl4pPr>
      <a:lvl5pPr marL="2057388" indent="-228598" algn="l" defTabSz="457198" rtl="0" eaLnBrk="1" latinLnBrk="0" hangingPunct="1">
        <a:spcBef>
          <a:spcPct val="20000"/>
        </a:spcBef>
        <a:buFont typeface="Arial"/>
        <a:buChar char="»"/>
        <a:defRPr sz="2000" kern="1200">
          <a:solidFill>
            <a:schemeClr val="tx1"/>
          </a:solidFill>
          <a:latin typeface="+mn-lt"/>
          <a:ea typeface="+mn-ea"/>
          <a:cs typeface="+mn-cs"/>
        </a:defRPr>
      </a:lvl5pPr>
      <a:lvl6pPr marL="2514585" indent="-228598" algn="l" defTabSz="457198" rtl="0" eaLnBrk="1" latinLnBrk="0" hangingPunct="1">
        <a:spcBef>
          <a:spcPct val="20000"/>
        </a:spcBef>
        <a:buFont typeface="Arial"/>
        <a:buChar char="•"/>
        <a:defRPr sz="2000" kern="1200">
          <a:solidFill>
            <a:schemeClr val="tx1"/>
          </a:solidFill>
          <a:latin typeface="+mn-lt"/>
          <a:ea typeface="+mn-ea"/>
          <a:cs typeface="+mn-cs"/>
        </a:defRPr>
      </a:lvl6pPr>
      <a:lvl7pPr marL="2971783" indent="-228598" algn="l" defTabSz="457198" rtl="0" eaLnBrk="1" latinLnBrk="0" hangingPunct="1">
        <a:spcBef>
          <a:spcPct val="20000"/>
        </a:spcBef>
        <a:buFont typeface="Arial"/>
        <a:buChar char="•"/>
        <a:defRPr sz="2000" kern="1200">
          <a:solidFill>
            <a:schemeClr val="tx1"/>
          </a:solidFill>
          <a:latin typeface="+mn-lt"/>
          <a:ea typeface="+mn-ea"/>
          <a:cs typeface="+mn-cs"/>
        </a:defRPr>
      </a:lvl7pPr>
      <a:lvl8pPr marL="3428980" indent="-228598" algn="l" defTabSz="457198" rtl="0" eaLnBrk="1" latinLnBrk="0" hangingPunct="1">
        <a:spcBef>
          <a:spcPct val="20000"/>
        </a:spcBef>
        <a:buFont typeface="Arial"/>
        <a:buChar char="•"/>
        <a:defRPr sz="2000" kern="1200">
          <a:solidFill>
            <a:schemeClr val="tx1"/>
          </a:solidFill>
          <a:latin typeface="+mn-lt"/>
          <a:ea typeface="+mn-ea"/>
          <a:cs typeface="+mn-cs"/>
        </a:defRPr>
      </a:lvl8pPr>
      <a:lvl9pPr marL="3886177" indent="-228598" algn="l" defTabSz="457198"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198" rtl="0" eaLnBrk="1" latinLnBrk="0" hangingPunct="1">
        <a:defRPr sz="1800" kern="1200">
          <a:solidFill>
            <a:schemeClr val="tx1"/>
          </a:solidFill>
          <a:latin typeface="+mn-lt"/>
          <a:ea typeface="+mn-ea"/>
          <a:cs typeface="+mn-cs"/>
        </a:defRPr>
      </a:lvl1pPr>
      <a:lvl2pPr marL="457198" algn="l" defTabSz="457198" rtl="0" eaLnBrk="1" latinLnBrk="0" hangingPunct="1">
        <a:defRPr sz="1800" kern="1200">
          <a:solidFill>
            <a:schemeClr val="tx1"/>
          </a:solidFill>
          <a:latin typeface="+mn-lt"/>
          <a:ea typeface="+mn-ea"/>
          <a:cs typeface="+mn-cs"/>
        </a:defRPr>
      </a:lvl2pPr>
      <a:lvl3pPr marL="914395" algn="l" defTabSz="457198" rtl="0" eaLnBrk="1" latinLnBrk="0" hangingPunct="1">
        <a:defRPr sz="1800" kern="1200">
          <a:solidFill>
            <a:schemeClr val="tx1"/>
          </a:solidFill>
          <a:latin typeface="+mn-lt"/>
          <a:ea typeface="+mn-ea"/>
          <a:cs typeface="+mn-cs"/>
        </a:defRPr>
      </a:lvl3pPr>
      <a:lvl4pPr marL="1371592" algn="l" defTabSz="457198" rtl="0" eaLnBrk="1" latinLnBrk="0" hangingPunct="1">
        <a:defRPr sz="1800" kern="1200">
          <a:solidFill>
            <a:schemeClr val="tx1"/>
          </a:solidFill>
          <a:latin typeface="+mn-lt"/>
          <a:ea typeface="+mn-ea"/>
          <a:cs typeface="+mn-cs"/>
        </a:defRPr>
      </a:lvl4pPr>
      <a:lvl5pPr marL="1828789" algn="l" defTabSz="457198" rtl="0" eaLnBrk="1" latinLnBrk="0" hangingPunct="1">
        <a:defRPr sz="1800" kern="1200">
          <a:solidFill>
            <a:schemeClr val="tx1"/>
          </a:solidFill>
          <a:latin typeface="+mn-lt"/>
          <a:ea typeface="+mn-ea"/>
          <a:cs typeface="+mn-cs"/>
        </a:defRPr>
      </a:lvl5pPr>
      <a:lvl6pPr marL="2285987" algn="l" defTabSz="457198" rtl="0" eaLnBrk="1" latinLnBrk="0" hangingPunct="1">
        <a:defRPr sz="1800" kern="1200">
          <a:solidFill>
            <a:schemeClr val="tx1"/>
          </a:solidFill>
          <a:latin typeface="+mn-lt"/>
          <a:ea typeface="+mn-ea"/>
          <a:cs typeface="+mn-cs"/>
        </a:defRPr>
      </a:lvl6pPr>
      <a:lvl7pPr marL="2743185" algn="l" defTabSz="457198" rtl="0" eaLnBrk="1" latinLnBrk="0" hangingPunct="1">
        <a:defRPr sz="1800" kern="1200">
          <a:solidFill>
            <a:schemeClr val="tx1"/>
          </a:solidFill>
          <a:latin typeface="+mn-lt"/>
          <a:ea typeface="+mn-ea"/>
          <a:cs typeface="+mn-cs"/>
        </a:defRPr>
      </a:lvl7pPr>
      <a:lvl8pPr marL="3200381" algn="l" defTabSz="457198" rtl="0" eaLnBrk="1" latinLnBrk="0" hangingPunct="1">
        <a:defRPr sz="1800" kern="1200">
          <a:solidFill>
            <a:schemeClr val="tx1"/>
          </a:solidFill>
          <a:latin typeface="+mn-lt"/>
          <a:ea typeface="+mn-ea"/>
          <a:cs typeface="+mn-cs"/>
        </a:defRPr>
      </a:lvl8pPr>
      <a:lvl9pPr marL="3657579" algn="l" defTabSz="45719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3.xml"/><Relationship Id="rId1" Type="http://schemas.openxmlformats.org/officeDocument/2006/relationships/slideLayout" Target="../slideLayouts/slideLayout33.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28.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28.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28.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28.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28.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14.jpeg"/></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28.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28.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28.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13.xml"/><Relationship Id="rId6" Type="http://schemas.openxmlformats.org/officeDocument/2006/relationships/image" Target="../media/image37.png"/><Relationship Id="rId5" Type="http://schemas.openxmlformats.org/officeDocument/2006/relationships/image" Target="../media/image6.svg"/><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13.png"/><Relationship Id="rId7" Type="http://schemas.openxmlformats.org/officeDocument/2006/relationships/diagramQuickStyle" Target="../diagrams/quickStyle3.xml"/><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15.png"/><Relationship Id="rId9" Type="http://schemas.microsoft.com/office/2007/relationships/diagramDrawing" Target="../diagrams/drawing3.xml"/></Relationships>
</file>

<file path=ppt/slides/_rels/slide25.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5.xml"/><Relationship Id="rId1" Type="http://schemas.openxmlformats.org/officeDocument/2006/relationships/slideLayout" Target="../slideLayouts/slideLayout28.xml"/><Relationship Id="rId4" Type="http://schemas.openxmlformats.org/officeDocument/2006/relationships/image" Target="../media/image40.jp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3.png"/><Relationship Id="rId7" Type="http://schemas.openxmlformats.org/officeDocument/2006/relationships/diagramColors" Target="../diagrams/colors1.xml"/><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15.png"/></Relationships>
</file>

<file path=ppt/slides/_rels/slide5.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13.png"/><Relationship Id="rId7" Type="http://schemas.openxmlformats.org/officeDocument/2006/relationships/diagramQuickStyle" Target="../diagrams/quickStyle2.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15.png"/><Relationship Id="rId9" Type="http://schemas.microsoft.com/office/2007/relationships/diagramDrawing" Target="../diagrams/drawing2.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4.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4.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hteck 9"/>
          <p:cNvSpPr/>
          <p:nvPr/>
        </p:nvSpPr>
        <p:spPr>
          <a:xfrm>
            <a:off x="1907704" y="6597352"/>
            <a:ext cx="7236296" cy="260648"/>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Rechteck 5"/>
          <p:cNvSpPr/>
          <p:nvPr/>
        </p:nvSpPr>
        <p:spPr>
          <a:xfrm>
            <a:off x="0" y="764704"/>
            <a:ext cx="9144000" cy="288032"/>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Rechteck 3"/>
          <p:cNvSpPr/>
          <p:nvPr/>
        </p:nvSpPr>
        <p:spPr>
          <a:xfrm>
            <a:off x="5039544" y="419701"/>
            <a:ext cx="4104456" cy="432048"/>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de-DE" b="1" dirty="0"/>
              <a:t>KNZV </a:t>
            </a:r>
            <a:r>
              <a:rPr lang="de-DE" b="1" dirty="0" err="1"/>
              <a:t>ledenvergadering</a:t>
            </a:r>
            <a:endParaRPr lang="de-DE" b="1" dirty="0"/>
          </a:p>
        </p:txBody>
      </p:sp>
      <p:sp>
        <p:nvSpPr>
          <p:cNvPr id="5" name="Gleichschenkliges Dreieck 4"/>
          <p:cNvSpPr/>
          <p:nvPr/>
        </p:nvSpPr>
        <p:spPr>
          <a:xfrm rot="16200000">
            <a:off x="4700587" y="497755"/>
            <a:ext cx="417011" cy="260902"/>
          </a:xfrm>
          <a:prstGeom prst="triangl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Rechteck 7"/>
          <p:cNvSpPr/>
          <p:nvPr/>
        </p:nvSpPr>
        <p:spPr>
          <a:xfrm>
            <a:off x="2433" y="6597352"/>
            <a:ext cx="2051720" cy="260648"/>
          </a:xfrm>
          <a:prstGeom prst="rect">
            <a:avLst/>
          </a:prstGeom>
          <a:solidFill>
            <a:schemeClr val="tx2"/>
          </a:solidFill>
          <a:ln w="254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dirty="0"/>
              <a:t>www.demeulezengers.nl</a:t>
            </a:r>
          </a:p>
        </p:txBody>
      </p:sp>
      <p:sp>
        <p:nvSpPr>
          <p:cNvPr id="9" name="Gleichschenkliges Dreieck 8"/>
          <p:cNvSpPr/>
          <p:nvPr/>
        </p:nvSpPr>
        <p:spPr>
          <a:xfrm rot="5400000">
            <a:off x="2002812" y="6673669"/>
            <a:ext cx="260648" cy="108014"/>
          </a:xfrm>
          <a:prstGeom prst="triangl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extfeld 1"/>
          <p:cNvSpPr txBox="1"/>
          <p:nvPr/>
        </p:nvSpPr>
        <p:spPr>
          <a:xfrm>
            <a:off x="395536" y="4739660"/>
            <a:ext cx="8496944" cy="1692771"/>
          </a:xfrm>
          <a:prstGeom prst="rect">
            <a:avLst/>
          </a:prstGeom>
          <a:noFill/>
        </p:spPr>
        <p:txBody>
          <a:bodyPr wrap="square" rtlCol="0">
            <a:spAutoFit/>
          </a:bodyPr>
          <a:lstStyle/>
          <a:p>
            <a:r>
              <a:rPr lang="de-DE" sz="4000" b="1" dirty="0">
                <a:solidFill>
                  <a:schemeClr val="tx2"/>
                </a:solidFill>
              </a:rPr>
              <a:t>De weg van </a:t>
            </a:r>
            <a:r>
              <a:rPr lang="de-DE" sz="4000" b="1" dirty="0" err="1">
                <a:solidFill>
                  <a:schemeClr val="tx2"/>
                </a:solidFill>
              </a:rPr>
              <a:t>klassiek</a:t>
            </a:r>
            <a:r>
              <a:rPr lang="de-DE" sz="4000" b="1" dirty="0">
                <a:solidFill>
                  <a:schemeClr val="tx2"/>
                </a:solidFill>
              </a:rPr>
              <a:t> </a:t>
            </a:r>
            <a:r>
              <a:rPr lang="de-DE" sz="4000" b="1" dirty="0" err="1">
                <a:solidFill>
                  <a:schemeClr val="tx2"/>
                </a:solidFill>
              </a:rPr>
              <a:t>naar</a:t>
            </a:r>
            <a:r>
              <a:rPr lang="de-DE" sz="4000" b="1" dirty="0">
                <a:solidFill>
                  <a:schemeClr val="tx2"/>
                </a:solidFill>
              </a:rPr>
              <a:t> </a:t>
            </a:r>
            <a:r>
              <a:rPr lang="de-DE" sz="4000" b="1" dirty="0" err="1">
                <a:solidFill>
                  <a:schemeClr val="tx2"/>
                </a:solidFill>
              </a:rPr>
              <a:t>eigentijds</a:t>
            </a:r>
            <a:endParaRPr lang="de-DE" sz="4000" b="1" dirty="0">
              <a:solidFill>
                <a:schemeClr val="tx2"/>
              </a:solidFill>
            </a:endParaRPr>
          </a:p>
          <a:p>
            <a:endParaRPr lang="de-DE" sz="3200" b="1" dirty="0">
              <a:solidFill>
                <a:schemeClr val="tx2"/>
              </a:solidFill>
            </a:endParaRPr>
          </a:p>
          <a:p>
            <a:r>
              <a:rPr lang="de-DE" sz="3200" b="1" dirty="0" err="1">
                <a:solidFill>
                  <a:schemeClr val="tx2"/>
                </a:solidFill>
              </a:rPr>
              <a:t>Zaterdag</a:t>
            </a:r>
            <a:r>
              <a:rPr lang="de-DE" sz="3200" b="1" dirty="0">
                <a:solidFill>
                  <a:schemeClr val="tx2"/>
                </a:solidFill>
              </a:rPr>
              <a:t> 28 </a:t>
            </a:r>
            <a:r>
              <a:rPr lang="de-DE" sz="3200" b="1" dirty="0" err="1">
                <a:solidFill>
                  <a:schemeClr val="tx2"/>
                </a:solidFill>
              </a:rPr>
              <a:t>oktober</a:t>
            </a:r>
            <a:r>
              <a:rPr lang="de-DE" sz="3200" b="1" dirty="0">
                <a:solidFill>
                  <a:schemeClr val="tx2"/>
                </a:solidFill>
              </a:rPr>
              <a:t> 2023	</a:t>
            </a:r>
            <a:endParaRPr lang="de-DE" sz="3200" dirty="0">
              <a:solidFill>
                <a:schemeClr val="tx2"/>
              </a:solidFill>
            </a:endParaRPr>
          </a:p>
        </p:txBody>
      </p:sp>
      <p:pic>
        <p:nvPicPr>
          <p:cNvPr id="11" name="Afbeelding 10">
            <a:extLst>
              <a:ext uri="{FF2B5EF4-FFF2-40B4-BE49-F238E27FC236}">
                <a16:creationId xmlns:a16="http://schemas.microsoft.com/office/drawing/2014/main" id="{9A8626B9-80C9-48B5-A884-F698D5D988F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7409" y="-28997"/>
            <a:ext cx="2159734" cy="793701"/>
          </a:xfrm>
          <a:prstGeom prst="rect">
            <a:avLst/>
          </a:prstGeom>
        </p:spPr>
      </p:pic>
      <p:pic>
        <p:nvPicPr>
          <p:cNvPr id="7" name="Afbeelding 6">
            <a:extLst>
              <a:ext uri="{FF2B5EF4-FFF2-40B4-BE49-F238E27FC236}">
                <a16:creationId xmlns:a16="http://schemas.microsoft.com/office/drawing/2014/main" id="{D45CDE5B-1600-1E71-18DA-371F2E47614E}"/>
              </a:ext>
            </a:extLst>
          </p:cNvPr>
          <p:cNvPicPr>
            <a:picLocks noChangeAspect="1"/>
          </p:cNvPicPr>
          <p:nvPr/>
        </p:nvPicPr>
        <p:blipFill>
          <a:blip r:embed="rId4"/>
          <a:stretch>
            <a:fillRect/>
          </a:stretch>
        </p:blipFill>
        <p:spPr>
          <a:xfrm>
            <a:off x="2178453" y="1086796"/>
            <a:ext cx="4617663" cy="3059202"/>
          </a:xfrm>
          <a:prstGeom prst="rect">
            <a:avLst/>
          </a:prstGeom>
        </p:spPr>
      </p:pic>
      <p:pic>
        <p:nvPicPr>
          <p:cNvPr id="12" name="Afbeelding 11" descr="Afbeelding met tekst, cirkel, Lettertype, symbool&#10;&#10;Automatisch gegenereerde beschrijving">
            <a:extLst>
              <a:ext uri="{FF2B5EF4-FFF2-40B4-BE49-F238E27FC236}">
                <a16:creationId xmlns:a16="http://schemas.microsoft.com/office/drawing/2014/main" id="{3DFCFAD3-F797-6FC1-DC86-6482C17D49F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49014" y="128279"/>
            <a:ext cx="753676" cy="753676"/>
          </a:xfrm>
          <a:prstGeom prst="rect">
            <a:avLst/>
          </a:prstGeom>
        </p:spPr>
      </p:pic>
      <p:sp>
        <p:nvSpPr>
          <p:cNvPr id="13" name="Titel 12">
            <a:extLst>
              <a:ext uri="{FF2B5EF4-FFF2-40B4-BE49-F238E27FC236}">
                <a16:creationId xmlns:a16="http://schemas.microsoft.com/office/drawing/2014/main" id="{18F3717F-8DDB-FF86-6C51-0FD6AD09F2A3}"/>
              </a:ext>
            </a:extLst>
          </p:cNvPr>
          <p:cNvSpPr>
            <a:spLocks noGrp="1"/>
          </p:cNvSpPr>
          <p:nvPr>
            <p:ph type="ctrTitle"/>
          </p:nvPr>
        </p:nvSpPr>
        <p:spPr/>
        <p:txBody>
          <a:bodyPr/>
          <a:lstStyle/>
          <a:p>
            <a:r>
              <a:rPr lang="nl-NL" dirty="0"/>
              <a:t> </a:t>
            </a:r>
          </a:p>
        </p:txBody>
      </p:sp>
    </p:spTree>
    <p:extLst>
      <p:ext uri="{BB962C8B-B14F-4D97-AF65-F5344CB8AC3E}">
        <p14:creationId xmlns:p14="http://schemas.microsoft.com/office/powerpoint/2010/main" val="20975991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descr="Afbeelding met tekst, kleding, persoon, buitenshuis&#10;&#10;Automatisch gegenereerde beschrijving">
            <a:extLst>
              <a:ext uri="{FF2B5EF4-FFF2-40B4-BE49-F238E27FC236}">
                <a16:creationId xmlns:a16="http://schemas.microsoft.com/office/drawing/2014/main" id="{BD52FABB-12BB-B54D-AF5E-101F3ECA4F2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55852" y="104620"/>
            <a:ext cx="4339221" cy="6138597"/>
          </a:xfrm>
          <a:prstGeom prst="rect">
            <a:avLst/>
          </a:prstGeom>
        </p:spPr>
      </p:pic>
      <p:pic>
        <p:nvPicPr>
          <p:cNvPr id="6" name="Afbeelding 5">
            <a:extLst>
              <a:ext uri="{FF2B5EF4-FFF2-40B4-BE49-F238E27FC236}">
                <a16:creationId xmlns:a16="http://schemas.microsoft.com/office/drawing/2014/main" id="{B2125F19-46EC-AB7C-70C1-646CACB3B001}"/>
              </a:ext>
            </a:extLst>
          </p:cNvPr>
          <p:cNvPicPr>
            <a:picLocks noChangeAspect="1"/>
          </p:cNvPicPr>
          <p:nvPr/>
        </p:nvPicPr>
        <p:blipFill>
          <a:blip r:embed="rId4"/>
          <a:stretch>
            <a:fillRect/>
          </a:stretch>
        </p:blipFill>
        <p:spPr>
          <a:xfrm>
            <a:off x="75860" y="104620"/>
            <a:ext cx="4339221" cy="6110591"/>
          </a:xfrm>
          <a:prstGeom prst="rect">
            <a:avLst/>
          </a:prstGeom>
        </p:spPr>
      </p:pic>
    </p:spTree>
    <p:extLst>
      <p:ext uri="{BB962C8B-B14F-4D97-AF65-F5344CB8AC3E}">
        <p14:creationId xmlns:p14="http://schemas.microsoft.com/office/powerpoint/2010/main" val="23830473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tekst, Menselijk gezicht, person, glimlach&#10;&#10;Automatisch gegenereerde beschrijving">
            <a:extLst>
              <a:ext uri="{FF2B5EF4-FFF2-40B4-BE49-F238E27FC236}">
                <a16:creationId xmlns:a16="http://schemas.microsoft.com/office/drawing/2014/main" id="{004CFAA1-B7F6-1298-AACC-9951DB8F2D5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75656" y="210952"/>
            <a:ext cx="6552728" cy="6552728"/>
          </a:xfrm>
          <a:prstGeom prst="rect">
            <a:avLst/>
          </a:prstGeom>
        </p:spPr>
      </p:pic>
    </p:spTree>
    <p:extLst>
      <p:ext uri="{BB962C8B-B14F-4D97-AF65-F5344CB8AC3E}">
        <p14:creationId xmlns:p14="http://schemas.microsoft.com/office/powerpoint/2010/main" val="21618713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6F60C48C-BA27-E394-2AC4-38A0E34A2AE6}"/>
              </a:ext>
            </a:extLst>
          </p:cNvPr>
          <p:cNvSpPr>
            <a:spLocks noGrp="1"/>
          </p:cNvSpPr>
          <p:nvPr>
            <p:ph type="sldNum" sz="quarter" idx="12"/>
          </p:nvPr>
        </p:nvSpPr>
        <p:spPr/>
        <p:txBody>
          <a:bodyPr/>
          <a:lstStyle/>
          <a:p>
            <a:fld id="{BE2008CE-D43D-8E4F-9936-0A2F1F2DE171}" type="slidenum">
              <a:rPr lang="nl-NL" smtClean="0"/>
              <a:t>12</a:t>
            </a:fld>
            <a:endParaRPr lang="nl-NL"/>
          </a:p>
        </p:txBody>
      </p:sp>
      <p:pic>
        <p:nvPicPr>
          <p:cNvPr id="5" name="Afbeelding 4" descr="Afbeelding met tekst, Menselijk gezicht, kleding, person&#10;&#10;Automatisch gegenereerde beschrijving">
            <a:extLst>
              <a:ext uri="{FF2B5EF4-FFF2-40B4-BE49-F238E27FC236}">
                <a16:creationId xmlns:a16="http://schemas.microsoft.com/office/drawing/2014/main" id="{B6EE6090-D8BB-74F9-98BC-AF9B40B652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6129" y="265233"/>
            <a:ext cx="4473370" cy="6327534"/>
          </a:xfrm>
          <a:prstGeom prst="rect">
            <a:avLst/>
          </a:prstGeom>
        </p:spPr>
      </p:pic>
      <p:pic>
        <p:nvPicPr>
          <p:cNvPr id="3" name="Afbeelding 2">
            <a:extLst>
              <a:ext uri="{FF2B5EF4-FFF2-40B4-BE49-F238E27FC236}">
                <a16:creationId xmlns:a16="http://schemas.microsoft.com/office/drawing/2014/main" id="{D7F93219-71AA-E5F5-2ED1-4B08F05C84EF}"/>
              </a:ext>
            </a:extLst>
          </p:cNvPr>
          <p:cNvPicPr>
            <a:picLocks noChangeAspect="1"/>
          </p:cNvPicPr>
          <p:nvPr/>
        </p:nvPicPr>
        <p:blipFill>
          <a:blip r:embed="rId4"/>
          <a:stretch>
            <a:fillRect/>
          </a:stretch>
        </p:blipFill>
        <p:spPr>
          <a:xfrm>
            <a:off x="28364" y="265233"/>
            <a:ext cx="4505469" cy="6327534"/>
          </a:xfrm>
          <a:prstGeom prst="rect">
            <a:avLst/>
          </a:prstGeom>
        </p:spPr>
      </p:pic>
    </p:spTree>
    <p:extLst>
      <p:ext uri="{BB962C8B-B14F-4D97-AF65-F5344CB8AC3E}">
        <p14:creationId xmlns:p14="http://schemas.microsoft.com/office/powerpoint/2010/main" val="15918465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descr="Afbeelding met tekst, kerstboom, gebouw, boom&#10;&#10;Automatisch gegenereerde beschrijving">
            <a:extLst>
              <a:ext uri="{FF2B5EF4-FFF2-40B4-BE49-F238E27FC236}">
                <a16:creationId xmlns:a16="http://schemas.microsoft.com/office/drawing/2014/main" id="{1E5884D0-B81F-D148-BCEC-780381A9D8C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457" y="15941"/>
            <a:ext cx="4294143" cy="6074827"/>
          </a:xfrm>
          <a:prstGeom prst="rect">
            <a:avLst/>
          </a:prstGeom>
        </p:spPr>
      </p:pic>
      <p:pic>
        <p:nvPicPr>
          <p:cNvPr id="7" name="Afbeelding 6">
            <a:extLst>
              <a:ext uri="{FF2B5EF4-FFF2-40B4-BE49-F238E27FC236}">
                <a16:creationId xmlns:a16="http://schemas.microsoft.com/office/drawing/2014/main" id="{7E8A9EBC-9524-A4EC-21A1-C75CB47DB83C}"/>
              </a:ext>
            </a:extLst>
          </p:cNvPr>
          <p:cNvPicPr>
            <a:picLocks noChangeAspect="1"/>
          </p:cNvPicPr>
          <p:nvPr/>
        </p:nvPicPr>
        <p:blipFill>
          <a:blip r:embed="rId4"/>
          <a:stretch>
            <a:fillRect/>
          </a:stretch>
        </p:blipFill>
        <p:spPr>
          <a:xfrm>
            <a:off x="4682921" y="15941"/>
            <a:ext cx="4348719" cy="6090768"/>
          </a:xfrm>
          <a:prstGeom prst="rect">
            <a:avLst/>
          </a:prstGeom>
        </p:spPr>
      </p:pic>
    </p:spTree>
    <p:extLst>
      <p:ext uri="{BB962C8B-B14F-4D97-AF65-F5344CB8AC3E}">
        <p14:creationId xmlns:p14="http://schemas.microsoft.com/office/powerpoint/2010/main" val="30196663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2487C79-2420-16A9-78D9-1A4B3218CC9A}"/>
              </a:ext>
            </a:extLst>
          </p:cNvPr>
          <p:cNvSpPr>
            <a:spLocks noGrp="1"/>
          </p:cNvSpPr>
          <p:nvPr>
            <p:ph type="title"/>
          </p:nvPr>
        </p:nvSpPr>
        <p:spPr>
          <a:xfrm>
            <a:off x="374369" y="2013923"/>
            <a:ext cx="5183883" cy="726136"/>
          </a:xfrm>
        </p:spPr>
        <p:txBody>
          <a:bodyPr>
            <a:normAutofit fontScale="90000"/>
          </a:bodyPr>
          <a:lstStyle/>
          <a:p>
            <a:r>
              <a:rPr lang="en-GB" dirty="0" err="1"/>
              <a:t>Ondersteuning</a:t>
            </a:r>
            <a:r>
              <a:rPr lang="en-GB" dirty="0"/>
              <a:t> sponsors</a:t>
            </a:r>
          </a:p>
        </p:txBody>
      </p:sp>
      <p:pic>
        <p:nvPicPr>
          <p:cNvPr id="5" name="Tijdelijke aanduiding voor inhoud 4" descr="Afbeelding met tekst&#10;&#10;Automatisch gegenereerde beschrijving">
            <a:extLst>
              <a:ext uri="{FF2B5EF4-FFF2-40B4-BE49-F238E27FC236}">
                <a16:creationId xmlns:a16="http://schemas.microsoft.com/office/drawing/2014/main" id="{C6DD35DC-E792-E3B7-8B14-FBA874EABA1E}"/>
              </a:ext>
            </a:extLst>
          </p:cNvPr>
          <p:cNvPicPr>
            <a:picLocks noGrp="1" noChangeAspect="1"/>
          </p:cNvPicPr>
          <p:nvPr>
            <p:ph idx="1"/>
          </p:nvPr>
        </p:nvPicPr>
        <p:blipFill>
          <a:blip r:embed="rId3"/>
          <a:stretch>
            <a:fillRect/>
          </a:stretch>
        </p:blipFill>
        <p:spPr>
          <a:xfrm>
            <a:off x="3138515" y="3153521"/>
            <a:ext cx="2373717" cy="3300046"/>
          </a:xfrm>
        </p:spPr>
      </p:pic>
      <p:pic>
        <p:nvPicPr>
          <p:cNvPr id="9" name="Afbeelding 8" descr="Afbeelding met tekst&#10;&#10;Automatisch gegenereerde beschrijving">
            <a:extLst>
              <a:ext uri="{FF2B5EF4-FFF2-40B4-BE49-F238E27FC236}">
                <a16:creationId xmlns:a16="http://schemas.microsoft.com/office/drawing/2014/main" id="{B93B3BB7-263A-0874-94C4-CFAADD76C8DF}"/>
              </a:ext>
            </a:extLst>
          </p:cNvPr>
          <p:cNvPicPr>
            <a:picLocks noChangeAspect="1"/>
          </p:cNvPicPr>
          <p:nvPr/>
        </p:nvPicPr>
        <p:blipFill>
          <a:blip r:embed="rId4"/>
          <a:stretch>
            <a:fillRect/>
          </a:stretch>
        </p:blipFill>
        <p:spPr>
          <a:xfrm>
            <a:off x="457201" y="3153521"/>
            <a:ext cx="2509110" cy="3440710"/>
          </a:xfrm>
          <a:prstGeom prst="rect">
            <a:avLst/>
          </a:prstGeom>
        </p:spPr>
      </p:pic>
      <p:pic>
        <p:nvPicPr>
          <p:cNvPr id="4" name="Afbeelding 3" descr="Afbeelding met Website&#10;&#10;Automatisch gegenereerde beschrijving">
            <a:extLst>
              <a:ext uri="{FF2B5EF4-FFF2-40B4-BE49-F238E27FC236}">
                <a16:creationId xmlns:a16="http://schemas.microsoft.com/office/drawing/2014/main" id="{BB88560E-25E0-CBAF-FF19-655B9D4DFDD8}"/>
              </a:ext>
            </a:extLst>
          </p:cNvPr>
          <p:cNvPicPr>
            <a:picLocks noChangeAspect="1"/>
          </p:cNvPicPr>
          <p:nvPr/>
        </p:nvPicPr>
        <p:blipFill rotWithShape="1">
          <a:blip r:embed="rId5"/>
          <a:srcRect b="27709"/>
          <a:stretch/>
        </p:blipFill>
        <p:spPr>
          <a:xfrm>
            <a:off x="5697202" y="4067934"/>
            <a:ext cx="3106234" cy="2385633"/>
          </a:xfrm>
          <a:prstGeom prst="rect">
            <a:avLst/>
          </a:prstGeom>
        </p:spPr>
      </p:pic>
      <p:pic>
        <p:nvPicPr>
          <p:cNvPr id="7" name="Afbeelding 6" descr="Afbeelding met tekst, persoon, schermopname&#10;&#10;Automatisch gegenereerde beschrijving">
            <a:extLst>
              <a:ext uri="{FF2B5EF4-FFF2-40B4-BE49-F238E27FC236}">
                <a16:creationId xmlns:a16="http://schemas.microsoft.com/office/drawing/2014/main" id="{8E3C8430-5898-4149-CB07-267D5ADF1299}"/>
              </a:ext>
            </a:extLst>
          </p:cNvPr>
          <p:cNvPicPr>
            <a:picLocks noChangeAspect="1"/>
          </p:cNvPicPr>
          <p:nvPr/>
        </p:nvPicPr>
        <p:blipFill rotWithShape="1">
          <a:blip r:embed="rId6"/>
          <a:srcRect b="10604"/>
          <a:stretch/>
        </p:blipFill>
        <p:spPr>
          <a:xfrm>
            <a:off x="5697201" y="404434"/>
            <a:ext cx="3106234" cy="3582867"/>
          </a:xfrm>
          <a:prstGeom prst="rect">
            <a:avLst/>
          </a:prstGeom>
        </p:spPr>
      </p:pic>
      <p:sp>
        <p:nvSpPr>
          <p:cNvPr id="8" name="Tijdelijke aanduiding voor dianummer 7">
            <a:extLst>
              <a:ext uri="{FF2B5EF4-FFF2-40B4-BE49-F238E27FC236}">
                <a16:creationId xmlns:a16="http://schemas.microsoft.com/office/drawing/2014/main" id="{8C5867E8-DA61-C9E2-4CDA-13CF5F779D52}"/>
              </a:ext>
            </a:extLst>
          </p:cNvPr>
          <p:cNvSpPr>
            <a:spLocks noGrp="1"/>
          </p:cNvSpPr>
          <p:nvPr>
            <p:ph type="sldNum" sz="quarter" idx="12"/>
          </p:nvPr>
        </p:nvSpPr>
        <p:spPr/>
        <p:txBody>
          <a:bodyPr/>
          <a:lstStyle/>
          <a:p>
            <a:pPr defTabSz="422041"/>
            <a:fld id="{BE2008CE-D43D-8E4F-9936-0A2F1F2DE171}" type="slidenum">
              <a:rPr lang="nl-NL">
                <a:solidFill>
                  <a:prstClr val="black">
                    <a:tint val="75000"/>
                  </a:prstClr>
                </a:solidFill>
                <a:latin typeface="Calibri"/>
              </a:rPr>
              <a:pPr defTabSz="422041"/>
              <a:t>14</a:t>
            </a:fld>
            <a:endParaRPr lang="nl-NL">
              <a:solidFill>
                <a:prstClr val="black">
                  <a:tint val="75000"/>
                </a:prstClr>
              </a:solidFill>
              <a:latin typeface="Calibri"/>
            </a:endParaRPr>
          </a:p>
        </p:txBody>
      </p:sp>
    </p:spTree>
    <p:extLst>
      <p:ext uri="{BB962C8B-B14F-4D97-AF65-F5344CB8AC3E}">
        <p14:creationId xmlns:p14="http://schemas.microsoft.com/office/powerpoint/2010/main" val="28514927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39B4A3-EFDB-FBF9-BBE6-3A4F245A62A9}"/>
              </a:ext>
            </a:extLst>
          </p:cNvPr>
          <p:cNvSpPr>
            <a:spLocks noGrp="1"/>
          </p:cNvSpPr>
          <p:nvPr>
            <p:ph type="title"/>
          </p:nvPr>
        </p:nvSpPr>
        <p:spPr>
          <a:xfrm>
            <a:off x="442128" y="1921747"/>
            <a:ext cx="3145134" cy="3811509"/>
          </a:xfrm>
        </p:spPr>
        <p:txBody>
          <a:bodyPr>
            <a:normAutofit fontScale="90000"/>
          </a:bodyPr>
          <a:lstStyle/>
          <a:p>
            <a:pPr algn="l"/>
            <a:r>
              <a:rPr lang="en-GB" dirty="0" err="1"/>
              <a:t>Betrekken</a:t>
            </a:r>
            <a:r>
              <a:rPr lang="en-GB" dirty="0"/>
              <a:t> van de </a:t>
            </a:r>
            <a:r>
              <a:rPr lang="en-GB" dirty="0" err="1"/>
              <a:t>achterban</a:t>
            </a:r>
            <a:r>
              <a:rPr lang="en-GB" dirty="0"/>
              <a:t> met </a:t>
            </a:r>
            <a:r>
              <a:rPr lang="en-GB" dirty="0" err="1"/>
              <a:t>een</a:t>
            </a:r>
            <a:r>
              <a:rPr lang="en-GB" dirty="0"/>
              <a:t> </a:t>
            </a:r>
            <a:r>
              <a:rPr lang="en-GB" dirty="0" err="1"/>
              <a:t>regelmatige</a:t>
            </a:r>
            <a:r>
              <a:rPr lang="en-GB" dirty="0"/>
              <a:t> </a:t>
            </a:r>
            <a:r>
              <a:rPr lang="en-GB" dirty="0" err="1"/>
              <a:t>Nieuwsbrief</a:t>
            </a:r>
            <a:endParaRPr lang="en-GB" dirty="0"/>
          </a:p>
        </p:txBody>
      </p:sp>
      <p:pic>
        <p:nvPicPr>
          <p:cNvPr id="10" name="Tijdelijke aanduiding voor inhoud 9" descr="Afbeelding met tekst&#10;&#10;Automatisch gegenereerde beschrijving">
            <a:extLst>
              <a:ext uri="{FF2B5EF4-FFF2-40B4-BE49-F238E27FC236}">
                <a16:creationId xmlns:a16="http://schemas.microsoft.com/office/drawing/2014/main" id="{9FDD714B-7342-7F89-91B9-1EE1470618F0}"/>
              </a:ext>
            </a:extLst>
          </p:cNvPr>
          <p:cNvPicPr>
            <a:picLocks noGrp="1" noChangeAspect="1"/>
          </p:cNvPicPr>
          <p:nvPr>
            <p:ph idx="1"/>
          </p:nvPr>
        </p:nvPicPr>
        <p:blipFill>
          <a:blip r:embed="rId3"/>
          <a:stretch>
            <a:fillRect/>
          </a:stretch>
        </p:blipFill>
        <p:spPr>
          <a:xfrm>
            <a:off x="4572001" y="271347"/>
            <a:ext cx="2615083" cy="6315306"/>
          </a:xfrm>
          <a:effectLst>
            <a:outerShdw blurRad="114300" dist="114300" dir="2700000" algn="tl" rotWithShape="0">
              <a:prstClr val="black">
                <a:alpha val="40000"/>
              </a:prstClr>
            </a:outerShdw>
          </a:effectLst>
        </p:spPr>
      </p:pic>
    </p:spTree>
    <p:extLst>
      <p:ext uri="{BB962C8B-B14F-4D97-AF65-F5344CB8AC3E}">
        <p14:creationId xmlns:p14="http://schemas.microsoft.com/office/powerpoint/2010/main" val="41294617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a:xfrm>
            <a:off x="457199" y="1459032"/>
            <a:ext cx="8586317" cy="1368252"/>
          </a:xfrm>
        </p:spPr>
        <p:txBody>
          <a:bodyPr>
            <a:noAutofit/>
          </a:bodyPr>
          <a:lstStyle/>
          <a:p>
            <a:pPr marL="0" indent="0">
              <a:buNone/>
            </a:pPr>
            <a:r>
              <a:rPr lang="nl-NL" sz="3323" b="1" dirty="0"/>
              <a:t>YouTube 2022 </a:t>
            </a:r>
            <a:r>
              <a:rPr lang="nl-NL" sz="2215" dirty="0"/>
              <a:t>31.042 views 880 kijkuren 50 nieuwe abonnees</a:t>
            </a:r>
          </a:p>
        </p:txBody>
      </p:sp>
      <p:pic>
        <p:nvPicPr>
          <p:cNvPr id="5" name="Afbeelding 4">
            <a:extLst>
              <a:ext uri="{FF2B5EF4-FFF2-40B4-BE49-F238E27FC236}">
                <a16:creationId xmlns:a16="http://schemas.microsoft.com/office/drawing/2014/main" id="{6EC9DF81-CD57-05A1-75C0-09D2E7984D9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04515" y="2033839"/>
            <a:ext cx="5367576" cy="4570827"/>
          </a:xfrm>
          <a:prstGeom prst="rect">
            <a:avLst/>
          </a:prstGeom>
        </p:spPr>
      </p:pic>
    </p:spTree>
    <p:extLst>
      <p:ext uri="{BB962C8B-B14F-4D97-AF65-F5344CB8AC3E}">
        <p14:creationId xmlns:p14="http://schemas.microsoft.com/office/powerpoint/2010/main" val="392052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1552017"/>
            <a:ext cx="1974028" cy="4997395"/>
          </a:xfrm>
        </p:spPr>
        <p:txBody>
          <a:bodyPr>
            <a:normAutofit fontScale="90000"/>
          </a:bodyPr>
          <a:lstStyle/>
          <a:p>
            <a:pPr algn="l"/>
            <a:r>
              <a:rPr lang="nl-NL" sz="2492" b="1" dirty="0"/>
              <a:t>Facebook 2022</a:t>
            </a:r>
            <a:br>
              <a:rPr lang="nl-NL" b="1" dirty="0"/>
            </a:br>
            <a:br>
              <a:rPr lang="nl-NL" sz="2954" dirty="0"/>
            </a:br>
            <a:r>
              <a:rPr lang="nl-NL" sz="2954" dirty="0"/>
              <a:t>35.036 views</a:t>
            </a:r>
            <a:br>
              <a:rPr lang="nl-NL" sz="2954" dirty="0"/>
            </a:br>
            <a:r>
              <a:rPr lang="nl-NL" sz="2954" dirty="0"/>
              <a:t>5931 </a:t>
            </a:r>
            <a:r>
              <a:rPr lang="nl-NL" sz="2954" dirty="0" err="1"/>
              <a:t>likes</a:t>
            </a:r>
            <a:br>
              <a:rPr lang="nl-NL" sz="2954" dirty="0"/>
            </a:br>
            <a:r>
              <a:rPr lang="nl-NL" sz="2954" dirty="0"/>
              <a:t>713 volgers</a:t>
            </a:r>
            <a:br>
              <a:rPr lang="nl-NL" sz="2954" dirty="0"/>
            </a:br>
            <a:r>
              <a:rPr lang="nl-NL" sz="1662" b="1" dirty="0"/>
              <a:t>(84 erbij)</a:t>
            </a:r>
            <a:br>
              <a:rPr lang="nl-NL" sz="1662" b="1" dirty="0"/>
            </a:br>
            <a:br>
              <a:rPr lang="nl-NL" sz="1662" b="1" dirty="0"/>
            </a:br>
            <a:r>
              <a:rPr lang="nl-NL" sz="2492" b="1" dirty="0"/>
              <a:t>Instagram 2022</a:t>
            </a:r>
            <a:br>
              <a:rPr lang="nl-NL" sz="1662" b="1" dirty="0"/>
            </a:br>
            <a:r>
              <a:rPr lang="nl-NL" sz="1662" dirty="0"/>
              <a:t>van 18 naar 96 volgers</a:t>
            </a:r>
            <a:br>
              <a:rPr lang="nl-NL" sz="2954" dirty="0"/>
            </a:br>
            <a:br>
              <a:rPr lang="nl-NL" sz="2954" dirty="0"/>
            </a:br>
            <a:br>
              <a:rPr lang="nl-NL" sz="2954" dirty="0"/>
            </a:br>
            <a:br>
              <a:rPr lang="nl-NL" sz="2954" dirty="0"/>
            </a:br>
            <a:endParaRPr lang="nl-NL" sz="2954" dirty="0"/>
          </a:p>
        </p:txBody>
      </p:sp>
      <p:pic>
        <p:nvPicPr>
          <p:cNvPr id="4" name="Afbeelding 3">
            <a:extLst>
              <a:ext uri="{FF2B5EF4-FFF2-40B4-BE49-F238E27FC236}">
                <a16:creationId xmlns:a16="http://schemas.microsoft.com/office/drawing/2014/main" id="{94354F1E-CCCE-288A-FE59-3FD0C30297C5}"/>
              </a:ext>
            </a:extLst>
          </p:cNvPr>
          <p:cNvPicPr>
            <a:picLocks noChangeAspect="1"/>
          </p:cNvPicPr>
          <p:nvPr/>
        </p:nvPicPr>
        <p:blipFill>
          <a:blip r:embed="rId3"/>
          <a:stretch>
            <a:fillRect/>
          </a:stretch>
        </p:blipFill>
        <p:spPr>
          <a:xfrm>
            <a:off x="2610934" y="1552016"/>
            <a:ext cx="6315443" cy="4755836"/>
          </a:xfrm>
          <a:prstGeom prst="rect">
            <a:avLst/>
          </a:prstGeom>
        </p:spPr>
      </p:pic>
    </p:spTree>
    <p:extLst>
      <p:ext uri="{BB962C8B-B14F-4D97-AF65-F5344CB8AC3E}">
        <p14:creationId xmlns:p14="http://schemas.microsoft.com/office/powerpoint/2010/main" val="42278424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1405027"/>
            <a:ext cx="8229600" cy="521027"/>
          </a:xfrm>
        </p:spPr>
        <p:txBody>
          <a:bodyPr>
            <a:noAutofit/>
          </a:bodyPr>
          <a:lstStyle/>
          <a:p>
            <a:pPr algn="l"/>
            <a:r>
              <a:rPr lang="nl-NL" sz="3323" b="1" dirty="0"/>
              <a:t>Meest gedeelde berichten op Facebook 2022</a:t>
            </a:r>
          </a:p>
        </p:txBody>
      </p:sp>
      <p:pic>
        <p:nvPicPr>
          <p:cNvPr id="5" name="Afbeelding 4">
            <a:extLst>
              <a:ext uri="{FF2B5EF4-FFF2-40B4-BE49-F238E27FC236}">
                <a16:creationId xmlns:a16="http://schemas.microsoft.com/office/drawing/2014/main" id="{F5E5D811-D3D4-C6A3-081F-BFDB6913E9ED}"/>
              </a:ext>
            </a:extLst>
          </p:cNvPr>
          <p:cNvPicPr>
            <a:picLocks noChangeAspect="1"/>
          </p:cNvPicPr>
          <p:nvPr/>
        </p:nvPicPr>
        <p:blipFill>
          <a:blip r:embed="rId3"/>
          <a:stretch>
            <a:fillRect/>
          </a:stretch>
        </p:blipFill>
        <p:spPr>
          <a:xfrm>
            <a:off x="106532" y="1896190"/>
            <a:ext cx="8229599" cy="4647134"/>
          </a:xfrm>
          <a:prstGeom prst="rect">
            <a:avLst/>
          </a:prstGeom>
        </p:spPr>
      </p:pic>
    </p:spTree>
    <p:extLst>
      <p:ext uri="{BB962C8B-B14F-4D97-AF65-F5344CB8AC3E}">
        <p14:creationId xmlns:p14="http://schemas.microsoft.com/office/powerpoint/2010/main" val="2595522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7A020C2-630B-A6F0-8648-C0CA4E601CB7}"/>
              </a:ext>
            </a:extLst>
          </p:cNvPr>
          <p:cNvSpPr>
            <a:spLocks noGrp="1"/>
          </p:cNvSpPr>
          <p:nvPr>
            <p:ph type="title"/>
          </p:nvPr>
        </p:nvSpPr>
        <p:spPr>
          <a:xfrm>
            <a:off x="351692" y="2196334"/>
            <a:ext cx="2760785" cy="1055077"/>
          </a:xfrm>
        </p:spPr>
        <p:txBody>
          <a:bodyPr>
            <a:normAutofit fontScale="90000"/>
          </a:bodyPr>
          <a:lstStyle/>
          <a:p>
            <a:pPr algn="l"/>
            <a:r>
              <a:rPr lang="en-GB" dirty="0" err="1"/>
              <a:t>Populairste</a:t>
            </a:r>
            <a:r>
              <a:rPr lang="en-GB" dirty="0"/>
              <a:t> video’s op YouTube</a:t>
            </a:r>
          </a:p>
        </p:txBody>
      </p:sp>
      <p:pic>
        <p:nvPicPr>
          <p:cNvPr id="5" name="Tijdelijke aanduiding voor inhoud 4" descr="Afbeelding met Website&#10;&#10;Automatisch gegenereerde beschrijving">
            <a:extLst>
              <a:ext uri="{FF2B5EF4-FFF2-40B4-BE49-F238E27FC236}">
                <a16:creationId xmlns:a16="http://schemas.microsoft.com/office/drawing/2014/main" id="{C16507D6-6149-1240-1ABF-C8B60A91B59E}"/>
              </a:ext>
            </a:extLst>
          </p:cNvPr>
          <p:cNvPicPr>
            <a:picLocks noGrp="1" noChangeAspect="1"/>
          </p:cNvPicPr>
          <p:nvPr>
            <p:ph idx="1"/>
          </p:nvPr>
        </p:nvPicPr>
        <p:blipFill>
          <a:blip r:embed="rId3"/>
          <a:stretch>
            <a:fillRect/>
          </a:stretch>
        </p:blipFill>
        <p:spPr>
          <a:xfrm>
            <a:off x="3605485" y="301332"/>
            <a:ext cx="5538515" cy="6327300"/>
          </a:xfrm>
        </p:spPr>
      </p:pic>
    </p:spTree>
    <p:extLst>
      <p:ext uri="{BB962C8B-B14F-4D97-AF65-F5344CB8AC3E}">
        <p14:creationId xmlns:p14="http://schemas.microsoft.com/office/powerpoint/2010/main" val="16632972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hteck 9"/>
          <p:cNvSpPr/>
          <p:nvPr/>
        </p:nvSpPr>
        <p:spPr>
          <a:xfrm>
            <a:off x="1907704" y="6597352"/>
            <a:ext cx="7236296" cy="260648"/>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Rechteck 5"/>
          <p:cNvSpPr/>
          <p:nvPr/>
        </p:nvSpPr>
        <p:spPr>
          <a:xfrm>
            <a:off x="0" y="764704"/>
            <a:ext cx="9144000" cy="288032"/>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Rechteck 3"/>
          <p:cNvSpPr/>
          <p:nvPr/>
        </p:nvSpPr>
        <p:spPr>
          <a:xfrm>
            <a:off x="5039544" y="419701"/>
            <a:ext cx="4104456" cy="432048"/>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de-DE" b="1" dirty="0"/>
              <a:t>KNZV </a:t>
            </a:r>
            <a:r>
              <a:rPr lang="de-DE" b="1" dirty="0" err="1"/>
              <a:t>ledenvergadering</a:t>
            </a:r>
            <a:endParaRPr lang="de-DE" b="1" dirty="0"/>
          </a:p>
        </p:txBody>
      </p:sp>
      <p:sp>
        <p:nvSpPr>
          <p:cNvPr id="5" name="Gleichschenkliges Dreieck 4"/>
          <p:cNvSpPr/>
          <p:nvPr/>
        </p:nvSpPr>
        <p:spPr>
          <a:xfrm rot="16200000">
            <a:off x="4700587" y="497755"/>
            <a:ext cx="417011" cy="260902"/>
          </a:xfrm>
          <a:prstGeom prst="triangl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Rechteck 7"/>
          <p:cNvSpPr/>
          <p:nvPr/>
        </p:nvSpPr>
        <p:spPr>
          <a:xfrm>
            <a:off x="2433" y="6597352"/>
            <a:ext cx="2051720" cy="260648"/>
          </a:xfrm>
          <a:prstGeom prst="rect">
            <a:avLst/>
          </a:prstGeom>
          <a:solidFill>
            <a:schemeClr val="tx2"/>
          </a:solidFill>
          <a:ln w="254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dirty="0"/>
              <a:t>www.demeulezengers.nl</a:t>
            </a:r>
          </a:p>
        </p:txBody>
      </p:sp>
      <p:sp>
        <p:nvSpPr>
          <p:cNvPr id="9" name="Gleichschenkliges Dreieck 8"/>
          <p:cNvSpPr/>
          <p:nvPr/>
        </p:nvSpPr>
        <p:spPr>
          <a:xfrm rot="5400000">
            <a:off x="2002812" y="6673669"/>
            <a:ext cx="260648" cy="108014"/>
          </a:xfrm>
          <a:prstGeom prst="triangl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7" name="Afbeelding 6">
            <a:extLst>
              <a:ext uri="{FF2B5EF4-FFF2-40B4-BE49-F238E27FC236}">
                <a16:creationId xmlns:a16="http://schemas.microsoft.com/office/drawing/2014/main" id="{52C01D77-BB09-484D-B2A4-A554D1F4360C}"/>
              </a:ext>
            </a:extLst>
          </p:cNvPr>
          <p:cNvPicPr>
            <a:picLocks noChangeAspect="1"/>
          </p:cNvPicPr>
          <p:nvPr/>
        </p:nvPicPr>
        <p:blipFill>
          <a:blip r:embed="rId3"/>
          <a:stretch>
            <a:fillRect/>
          </a:stretch>
        </p:blipFill>
        <p:spPr>
          <a:xfrm>
            <a:off x="195302" y="-53018"/>
            <a:ext cx="2216458" cy="817722"/>
          </a:xfrm>
          <a:prstGeom prst="rect">
            <a:avLst/>
          </a:prstGeom>
        </p:spPr>
      </p:pic>
      <p:pic>
        <p:nvPicPr>
          <p:cNvPr id="12" name="Afbeelding 11" descr="Afbeelding met persoon, kleding, person, kaars">
            <a:extLst>
              <a:ext uri="{FF2B5EF4-FFF2-40B4-BE49-F238E27FC236}">
                <a16:creationId xmlns:a16="http://schemas.microsoft.com/office/drawing/2014/main" id="{AE6F2817-3DD6-4FE1-D270-5088AE1412F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47864" y="1397739"/>
            <a:ext cx="5580112" cy="4185084"/>
          </a:xfrm>
          <a:prstGeom prst="rect">
            <a:avLst/>
          </a:prstGeom>
        </p:spPr>
      </p:pic>
      <p:sp>
        <p:nvSpPr>
          <p:cNvPr id="13" name="Tekstvak 12">
            <a:extLst>
              <a:ext uri="{FF2B5EF4-FFF2-40B4-BE49-F238E27FC236}">
                <a16:creationId xmlns:a16="http://schemas.microsoft.com/office/drawing/2014/main" id="{B74F22C6-3CCD-171D-1A63-7CC4BE58924A}"/>
              </a:ext>
            </a:extLst>
          </p:cNvPr>
          <p:cNvSpPr txBox="1"/>
          <p:nvPr/>
        </p:nvSpPr>
        <p:spPr>
          <a:xfrm>
            <a:off x="195302" y="1844824"/>
            <a:ext cx="2792522" cy="3323987"/>
          </a:xfrm>
          <a:prstGeom prst="rect">
            <a:avLst/>
          </a:prstGeom>
          <a:noFill/>
        </p:spPr>
        <p:txBody>
          <a:bodyPr wrap="square" rtlCol="0">
            <a:spAutoFit/>
          </a:bodyPr>
          <a:lstStyle/>
          <a:p>
            <a:r>
              <a:rPr lang="nl-NL" sz="2400" dirty="0" err="1">
                <a:solidFill>
                  <a:schemeClr val="tx2">
                    <a:lumMod val="75000"/>
                  </a:schemeClr>
                </a:solidFill>
              </a:rPr>
              <a:t>Gruitrode</a:t>
            </a:r>
            <a:r>
              <a:rPr lang="nl-NL" sz="2400" dirty="0">
                <a:solidFill>
                  <a:schemeClr val="tx2">
                    <a:lumMod val="75000"/>
                  </a:schemeClr>
                </a:solidFill>
              </a:rPr>
              <a:t> 2007:</a:t>
            </a:r>
          </a:p>
          <a:p>
            <a:endParaRPr lang="nl-NL" sz="2400" dirty="0">
              <a:solidFill>
                <a:schemeClr val="tx2">
                  <a:lumMod val="75000"/>
                </a:schemeClr>
              </a:solidFill>
            </a:endParaRPr>
          </a:p>
          <a:p>
            <a:pPr marL="285750" indent="-285750">
              <a:buFont typeface="Arial" panose="020B0604020202020204" pitchFamily="34" charset="0"/>
              <a:buChar char="•"/>
            </a:pPr>
            <a:r>
              <a:rPr lang="nl-NL" sz="2400" dirty="0">
                <a:solidFill>
                  <a:schemeClr val="tx2">
                    <a:lumMod val="75000"/>
                  </a:schemeClr>
                </a:solidFill>
              </a:rPr>
              <a:t>Concert in de kerk</a:t>
            </a:r>
          </a:p>
          <a:p>
            <a:pPr marL="285750" indent="-285750">
              <a:buFont typeface="Arial" panose="020B0604020202020204" pitchFamily="34" charset="0"/>
              <a:buChar char="•"/>
            </a:pPr>
            <a:r>
              <a:rPr lang="nl-NL" sz="2400" dirty="0">
                <a:solidFill>
                  <a:schemeClr val="tx2">
                    <a:lumMod val="75000"/>
                  </a:schemeClr>
                </a:solidFill>
              </a:rPr>
              <a:t>Smoking</a:t>
            </a:r>
          </a:p>
          <a:p>
            <a:pPr marL="285750" indent="-285750">
              <a:buFont typeface="Arial" panose="020B0604020202020204" pitchFamily="34" charset="0"/>
              <a:buChar char="•"/>
            </a:pPr>
            <a:r>
              <a:rPr lang="nl-NL" sz="2400" dirty="0">
                <a:solidFill>
                  <a:schemeClr val="tx2">
                    <a:lumMod val="75000"/>
                  </a:schemeClr>
                </a:solidFill>
              </a:rPr>
              <a:t>Mappen</a:t>
            </a:r>
          </a:p>
          <a:p>
            <a:pPr marL="285750" indent="-285750">
              <a:buFont typeface="Arial" panose="020B0604020202020204" pitchFamily="34" charset="0"/>
              <a:buChar char="•"/>
            </a:pPr>
            <a:r>
              <a:rPr lang="nl-NL" sz="2400" dirty="0">
                <a:solidFill>
                  <a:schemeClr val="tx2">
                    <a:lumMod val="75000"/>
                  </a:schemeClr>
                </a:solidFill>
              </a:rPr>
              <a:t>Klassiek repertoire</a:t>
            </a:r>
          </a:p>
          <a:p>
            <a:pPr marL="285750" indent="-285750">
              <a:buFont typeface="Arial" panose="020B0604020202020204" pitchFamily="34" charset="0"/>
              <a:buChar char="•"/>
            </a:pPr>
            <a:r>
              <a:rPr lang="nl-NL" sz="2400" dirty="0">
                <a:solidFill>
                  <a:schemeClr val="tx2">
                    <a:lumMod val="75000"/>
                  </a:schemeClr>
                </a:solidFill>
              </a:rPr>
              <a:t>Waar kijkt de zanger naar?</a:t>
            </a:r>
          </a:p>
          <a:p>
            <a:endParaRPr lang="nl-NL" dirty="0"/>
          </a:p>
        </p:txBody>
      </p:sp>
      <p:pic>
        <p:nvPicPr>
          <p:cNvPr id="2" name="Afbeelding 1">
            <a:extLst>
              <a:ext uri="{FF2B5EF4-FFF2-40B4-BE49-F238E27FC236}">
                <a16:creationId xmlns:a16="http://schemas.microsoft.com/office/drawing/2014/main" id="{F676F795-C839-571C-456E-109169D0D0E8}"/>
              </a:ext>
            </a:extLst>
          </p:cNvPr>
          <p:cNvPicPr>
            <a:picLocks noChangeAspect="1"/>
          </p:cNvPicPr>
          <p:nvPr/>
        </p:nvPicPr>
        <p:blipFill>
          <a:blip r:embed="rId5"/>
          <a:stretch>
            <a:fillRect/>
          </a:stretch>
        </p:blipFill>
        <p:spPr>
          <a:xfrm>
            <a:off x="5262740" y="44764"/>
            <a:ext cx="749873" cy="749873"/>
          </a:xfrm>
          <a:prstGeom prst="rect">
            <a:avLst/>
          </a:prstGeom>
        </p:spPr>
      </p:pic>
      <p:cxnSp>
        <p:nvCxnSpPr>
          <p:cNvPr id="11" name="Rechte verbindingslijn met pijl 10">
            <a:extLst>
              <a:ext uri="{FF2B5EF4-FFF2-40B4-BE49-F238E27FC236}">
                <a16:creationId xmlns:a16="http://schemas.microsoft.com/office/drawing/2014/main" id="{C06B86FF-F0A4-39D6-21E1-44DD3FC4A544}"/>
              </a:ext>
            </a:extLst>
          </p:cNvPr>
          <p:cNvCxnSpPr/>
          <p:nvPr/>
        </p:nvCxnSpPr>
        <p:spPr>
          <a:xfrm flipV="1">
            <a:off x="2187143" y="4293096"/>
            <a:ext cx="3536985" cy="360040"/>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630878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32A0B3B-44A1-1758-F5C0-2360CAE519E6}"/>
              </a:ext>
            </a:extLst>
          </p:cNvPr>
          <p:cNvSpPr>
            <a:spLocks noGrp="1"/>
          </p:cNvSpPr>
          <p:nvPr>
            <p:ph type="title"/>
          </p:nvPr>
        </p:nvSpPr>
        <p:spPr/>
        <p:txBody>
          <a:bodyPr/>
          <a:lstStyle/>
          <a:p>
            <a:r>
              <a:rPr lang="en-GB" dirty="0" err="1"/>
              <a:t>Statistieken</a:t>
            </a:r>
            <a:r>
              <a:rPr lang="en-GB" dirty="0"/>
              <a:t> YouTube 2022</a:t>
            </a:r>
          </a:p>
        </p:txBody>
      </p:sp>
      <p:pic>
        <p:nvPicPr>
          <p:cNvPr id="5" name="Tijdelijke aanduiding voor inhoud 4">
            <a:extLst>
              <a:ext uri="{FF2B5EF4-FFF2-40B4-BE49-F238E27FC236}">
                <a16:creationId xmlns:a16="http://schemas.microsoft.com/office/drawing/2014/main" id="{8A54F763-7990-BB6F-2038-EE0069E45B39}"/>
              </a:ext>
            </a:extLst>
          </p:cNvPr>
          <p:cNvPicPr>
            <a:picLocks noGrp="1" noChangeAspect="1"/>
          </p:cNvPicPr>
          <p:nvPr>
            <p:ph idx="1"/>
          </p:nvPr>
        </p:nvPicPr>
        <p:blipFill>
          <a:blip r:embed="rId3"/>
          <a:stretch>
            <a:fillRect/>
          </a:stretch>
        </p:blipFill>
        <p:spPr>
          <a:xfrm>
            <a:off x="1175836" y="2460104"/>
            <a:ext cx="6792329" cy="3726560"/>
          </a:xfrm>
        </p:spPr>
      </p:pic>
    </p:spTree>
    <p:extLst>
      <p:ext uri="{BB962C8B-B14F-4D97-AF65-F5344CB8AC3E}">
        <p14:creationId xmlns:p14="http://schemas.microsoft.com/office/powerpoint/2010/main" val="32633179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descr="Afbeelding met tafel&#10;&#10;Automatisch gegenereerde beschrijving">
            <a:extLst>
              <a:ext uri="{FF2B5EF4-FFF2-40B4-BE49-F238E27FC236}">
                <a16:creationId xmlns:a16="http://schemas.microsoft.com/office/drawing/2014/main" id="{FD295D36-74C6-C570-5174-2DCAECDE24F5}"/>
              </a:ext>
            </a:extLst>
          </p:cNvPr>
          <p:cNvPicPr>
            <a:picLocks noGrp="1" noChangeAspect="1"/>
          </p:cNvPicPr>
          <p:nvPr>
            <p:ph idx="1"/>
          </p:nvPr>
        </p:nvPicPr>
        <p:blipFill rotWithShape="1">
          <a:blip r:embed="rId3"/>
          <a:srcRect l="5241"/>
          <a:stretch/>
        </p:blipFill>
        <p:spPr>
          <a:xfrm>
            <a:off x="2442854" y="1502997"/>
            <a:ext cx="6864749" cy="4646594"/>
          </a:xfrm>
        </p:spPr>
      </p:pic>
      <p:sp>
        <p:nvSpPr>
          <p:cNvPr id="2" name="Titel 1">
            <a:extLst>
              <a:ext uri="{FF2B5EF4-FFF2-40B4-BE49-F238E27FC236}">
                <a16:creationId xmlns:a16="http://schemas.microsoft.com/office/drawing/2014/main" id="{61CCABC8-318F-135B-70AF-16FC6C11BE89}"/>
              </a:ext>
            </a:extLst>
          </p:cNvPr>
          <p:cNvSpPr>
            <a:spLocks noGrp="1"/>
          </p:cNvSpPr>
          <p:nvPr>
            <p:ph type="title"/>
          </p:nvPr>
        </p:nvSpPr>
        <p:spPr>
          <a:xfrm>
            <a:off x="316524" y="1405026"/>
            <a:ext cx="1966965" cy="3109195"/>
          </a:xfrm>
        </p:spPr>
        <p:txBody>
          <a:bodyPr>
            <a:normAutofit/>
          </a:bodyPr>
          <a:lstStyle/>
          <a:p>
            <a:pPr algn="l"/>
            <a:r>
              <a:rPr lang="en-GB" sz="2954" dirty="0" err="1"/>
              <a:t>Statistieken</a:t>
            </a:r>
            <a:r>
              <a:rPr lang="en-GB" sz="2954" dirty="0"/>
              <a:t> YouTube per </a:t>
            </a:r>
            <a:r>
              <a:rPr lang="en-GB" sz="2954" dirty="0" err="1"/>
              <a:t>filmpje</a:t>
            </a:r>
            <a:r>
              <a:rPr lang="en-GB" sz="2954" dirty="0"/>
              <a:t> 2022</a:t>
            </a:r>
          </a:p>
        </p:txBody>
      </p:sp>
      <p:sp>
        <p:nvSpPr>
          <p:cNvPr id="7" name="Tijdelijke aanduiding voor dianummer 6">
            <a:extLst>
              <a:ext uri="{FF2B5EF4-FFF2-40B4-BE49-F238E27FC236}">
                <a16:creationId xmlns:a16="http://schemas.microsoft.com/office/drawing/2014/main" id="{C1C695FB-B4C2-C53B-024D-029DAEFA41B5}"/>
              </a:ext>
            </a:extLst>
          </p:cNvPr>
          <p:cNvSpPr>
            <a:spLocks noGrp="1"/>
          </p:cNvSpPr>
          <p:nvPr>
            <p:ph type="sldNum" sz="quarter" idx="12"/>
          </p:nvPr>
        </p:nvSpPr>
        <p:spPr/>
        <p:txBody>
          <a:bodyPr/>
          <a:lstStyle/>
          <a:p>
            <a:pPr defTabSz="422041"/>
            <a:fld id="{BE2008CE-D43D-8E4F-9936-0A2F1F2DE171}" type="slidenum">
              <a:rPr lang="nl-NL">
                <a:solidFill>
                  <a:prstClr val="black">
                    <a:tint val="75000"/>
                  </a:prstClr>
                </a:solidFill>
                <a:latin typeface="Calibri"/>
              </a:rPr>
              <a:pPr defTabSz="422041"/>
              <a:t>21</a:t>
            </a:fld>
            <a:endParaRPr lang="nl-NL">
              <a:solidFill>
                <a:prstClr val="black">
                  <a:tint val="75000"/>
                </a:prstClr>
              </a:solidFill>
              <a:latin typeface="Calibri"/>
            </a:endParaRPr>
          </a:p>
        </p:txBody>
      </p:sp>
    </p:spTree>
    <p:extLst>
      <p:ext uri="{BB962C8B-B14F-4D97-AF65-F5344CB8AC3E}">
        <p14:creationId xmlns:p14="http://schemas.microsoft.com/office/powerpoint/2010/main" val="27196161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Tijdelijke aanduiding voor inhoud 6" descr="Afbeelding met tekst&#10;&#10;Automatisch gegenereerde beschrijving">
            <a:extLst>
              <a:ext uri="{FF2B5EF4-FFF2-40B4-BE49-F238E27FC236}">
                <a16:creationId xmlns:a16="http://schemas.microsoft.com/office/drawing/2014/main" id="{71FD706A-7F06-6C9A-DCD9-628F744A8FB8}"/>
              </a:ext>
            </a:extLst>
          </p:cNvPr>
          <p:cNvPicPr>
            <a:picLocks noGrp="1" noChangeAspect="1"/>
          </p:cNvPicPr>
          <p:nvPr>
            <p:ph idx="1"/>
          </p:nvPr>
        </p:nvPicPr>
        <p:blipFill>
          <a:blip r:embed="rId3"/>
          <a:stretch>
            <a:fillRect/>
          </a:stretch>
        </p:blipFill>
        <p:spPr>
          <a:xfrm>
            <a:off x="11607" y="1502274"/>
            <a:ext cx="9132393" cy="5552557"/>
          </a:xfrm>
        </p:spPr>
      </p:pic>
    </p:spTree>
    <p:extLst>
      <p:ext uri="{BB962C8B-B14F-4D97-AF65-F5344CB8AC3E}">
        <p14:creationId xmlns:p14="http://schemas.microsoft.com/office/powerpoint/2010/main" val="40168006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itel 31">
            <a:extLst>
              <a:ext uri="{FF2B5EF4-FFF2-40B4-BE49-F238E27FC236}">
                <a16:creationId xmlns:a16="http://schemas.microsoft.com/office/drawing/2014/main" id="{FE58CE81-79F8-4E88-A7B1-6103D70D01B6}"/>
              </a:ext>
            </a:extLst>
          </p:cNvPr>
          <p:cNvSpPr>
            <a:spLocks noGrp="1"/>
          </p:cNvSpPr>
          <p:nvPr>
            <p:ph type="title"/>
          </p:nvPr>
        </p:nvSpPr>
        <p:spPr>
          <a:xfrm>
            <a:off x="4894676" y="333132"/>
            <a:ext cx="3851823" cy="1079644"/>
          </a:xfrm>
        </p:spPr>
        <p:txBody>
          <a:bodyPr rtlCol="0"/>
          <a:lstStyle/>
          <a:p>
            <a:pPr algn="ctr" rtl="0"/>
            <a:r>
              <a:rPr lang="nl-NL" dirty="0"/>
              <a:t>Jubileumvoorstelling op 20 april 2024</a:t>
            </a:r>
          </a:p>
        </p:txBody>
      </p:sp>
      <p:pic>
        <p:nvPicPr>
          <p:cNvPr id="8" name="Tijdelijke aanduiding voor afbeelding 7" descr="Een close-up van een drumstel">
            <a:extLst>
              <a:ext uri="{FF2B5EF4-FFF2-40B4-BE49-F238E27FC236}">
                <a16:creationId xmlns:a16="http://schemas.microsoft.com/office/drawing/2014/main" id="{D100A0FD-C488-4726-8EF3-3E53B4E7A7BF}"/>
              </a:ext>
              <a:ext uri="{C183D7F6-B498-43B3-948B-1728B52AA6E4}">
                <adec:decorative xmlns:adec="http://schemas.microsoft.com/office/drawing/2017/decorative" val="0"/>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val="0"/>
              </a:ext>
            </a:extLst>
          </a:blip>
          <a:srcRect/>
          <a:stretch/>
        </p:blipFill>
        <p:spPr>
          <a:xfrm>
            <a:off x="0" y="857250"/>
            <a:ext cx="4572000" cy="5143500"/>
          </a:xfrm>
        </p:spPr>
      </p:pic>
      <p:sp>
        <p:nvSpPr>
          <p:cNvPr id="18" name="Tijdelijke aanduiding voor tekst 17">
            <a:extLst>
              <a:ext uri="{FF2B5EF4-FFF2-40B4-BE49-F238E27FC236}">
                <a16:creationId xmlns:a16="http://schemas.microsoft.com/office/drawing/2014/main" id="{E104D264-19F5-47BB-9134-C9A3CEBC78EB}"/>
              </a:ext>
            </a:extLst>
          </p:cNvPr>
          <p:cNvSpPr>
            <a:spLocks noGrp="1"/>
          </p:cNvSpPr>
          <p:nvPr>
            <p:ph type="body" sz="quarter" idx="15"/>
          </p:nvPr>
        </p:nvSpPr>
        <p:spPr>
          <a:xfrm>
            <a:off x="4919870" y="1466073"/>
            <a:ext cx="3851823" cy="3416521"/>
          </a:xfrm>
        </p:spPr>
        <p:txBody>
          <a:bodyPr rtlCol="0"/>
          <a:lstStyle/>
          <a:p>
            <a:pPr marL="214313" indent="-214313"/>
            <a:endParaRPr lang="nl-NL" dirty="0"/>
          </a:p>
          <a:p>
            <a:pPr marL="214313" indent="-214313"/>
            <a:endParaRPr lang="nl-NL" dirty="0"/>
          </a:p>
          <a:p>
            <a:pPr marL="214313" indent="-214313"/>
            <a:endParaRPr lang="nl-NL" dirty="0"/>
          </a:p>
          <a:p>
            <a:pPr marL="214313" indent="-214313" algn="ctr"/>
            <a:r>
              <a:rPr lang="nl-NL" sz="2700" dirty="0"/>
              <a:t>Man, man, man …….</a:t>
            </a:r>
          </a:p>
        </p:txBody>
      </p:sp>
      <p:sp>
        <p:nvSpPr>
          <p:cNvPr id="5" name="Tijdelijke aanduiding voor dianummer 4">
            <a:extLst>
              <a:ext uri="{FF2B5EF4-FFF2-40B4-BE49-F238E27FC236}">
                <a16:creationId xmlns:a16="http://schemas.microsoft.com/office/drawing/2014/main" id="{44084D5E-27CA-4C1F-A2EC-760AE93FE4D9}"/>
              </a:ext>
            </a:extLst>
          </p:cNvPr>
          <p:cNvSpPr>
            <a:spLocks noGrp="1"/>
          </p:cNvSpPr>
          <p:nvPr>
            <p:ph type="sldNum" sz="quarter" idx="12"/>
          </p:nvPr>
        </p:nvSpPr>
        <p:spPr>
          <a:xfrm>
            <a:off x="565397" y="5624513"/>
            <a:ext cx="2057400" cy="273844"/>
          </a:xfrm>
        </p:spPr>
        <p:txBody>
          <a:bodyPr rtlCol="0"/>
          <a:lstStyle/>
          <a:p>
            <a:pPr defTabSz="685800"/>
            <a:fld id="{7A9E80BB-C0DF-4F1B-8821-E3FD53412EFF}" type="slidenum">
              <a:rPr lang="nl-NL">
                <a:solidFill>
                  <a:prstClr val="white"/>
                </a:solidFill>
                <a:latin typeface="Franklin Gothic Demi Cond"/>
              </a:rPr>
              <a:pPr defTabSz="685800"/>
              <a:t>23</a:t>
            </a:fld>
            <a:endParaRPr lang="nl-NL">
              <a:solidFill>
                <a:prstClr val="white"/>
              </a:solidFill>
              <a:latin typeface="Franklin Gothic Demi Cond"/>
            </a:endParaRPr>
          </a:p>
        </p:txBody>
      </p:sp>
      <p:pic>
        <p:nvPicPr>
          <p:cNvPr id="15" name="Afbeelding 14">
            <a:extLst>
              <a:ext uri="{FF2B5EF4-FFF2-40B4-BE49-F238E27FC236}">
                <a16:creationId xmlns:a16="http://schemas.microsoft.com/office/drawing/2014/main" id="{A2A52314-D977-4B70-A52B-BD18C4129803}"/>
              </a:ext>
              <a:ext uri="{C183D7F6-B498-43B3-948B-1728B52AA6E4}">
                <adec:decorative xmlns:adec="http://schemas.microsoft.com/office/drawing/2017/decorative" val="1"/>
              </a:ext>
            </a:extLst>
          </p:cNvPr>
          <p:cNvPicPr>
            <a:picLocks noChangeAspect="1"/>
          </p:cNvPicPr>
          <p:nvPr/>
        </p:nvPicPr>
        <p:blipFill rotWithShape="1">
          <a:blip r:embed="rId4">
            <a:alphaModFix amt="54000"/>
            <a:extLst>
              <a:ext uri="{96DAC541-7B7A-43D3-8B79-37D633B846F1}">
                <asvg:svgBlip xmlns:asvg="http://schemas.microsoft.com/office/drawing/2016/SVG/main" r:embed="rId5"/>
              </a:ext>
            </a:extLst>
          </a:blip>
          <a:srcRect l="25000" r="25000"/>
          <a:stretch/>
        </p:blipFill>
        <p:spPr>
          <a:xfrm>
            <a:off x="0" y="857250"/>
            <a:ext cx="4572000" cy="5143500"/>
          </a:xfrm>
          <a:prstGeom prst="rect">
            <a:avLst/>
          </a:prstGeom>
        </p:spPr>
      </p:pic>
      <p:pic>
        <p:nvPicPr>
          <p:cNvPr id="3" name="Afbeelding 2">
            <a:extLst>
              <a:ext uri="{FF2B5EF4-FFF2-40B4-BE49-F238E27FC236}">
                <a16:creationId xmlns:a16="http://schemas.microsoft.com/office/drawing/2014/main" id="{80D01EA6-AF4E-475A-9212-CB9BE6313C52}"/>
              </a:ext>
            </a:extLst>
          </p:cNvPr>
          <p:cNvPicPr>
            <a:picLocks noChangeAspect="1"/>
          </p:cNvPicPr>
          <p:nvPr/>
        </p:nvPicPr>
        <p:blipFill>
          <a:blip r:embed="rId6"/>
          <a:stretch>
            <a:fillRect/>
          </a:stretch>
        </p:blipFill>
        <p:spPr>
          <a:xfrm>
            <a:off x="5270431" y="1595561"/>
            <a:ext cx="2857899" cy="871659"/>
          </a:xfrm>
          <a:prstGeom prst="rect">
            <a:avLst/>
          </a:prstGeom>
        </p:spPr>
      </p:pic>
      <p:pic>
        <p:nvPicPr>
          <p:cNvPr id="2" name="Afbeelding 1">
            <a:extLst>
              <a:ext uri="{FF2B5EF4-FFF2-40B4-BE49-F238E27FC236}">
                <a16:creationId xmlns:a16="http://schemas.microsoft.com/office/drawing/2014/main" id="{3C730A79-F173-E1CA-D6F6-3EECB4573711}"/>
              </a:ext>
            </a:extLst>
          </p:cNvPr>
          <p:cNvPicPr>
            <a:picLocks noChangeAspect="1"/>
          </p:cNvPicPr>
          <p:nvPr/>
        </p:nvPicPr>
        <p:blipFill>
          <a:blip r:embed="rId7"/>
          <a:stretch>
            <a:fillRect/>
          </a:stretch>
        </p:blipFill>
        <p:spPr>
          <a:xfrm>
            <a:off x="4614447" y="3109189"/>
            <a:ext cx="4462669" cy="2789168"/>
          </a:xfrm>
          <a:prstGeom prst="rect">
            <a:avLst/>
          </a:prstGeom>
        </p:spPr>
      </p:pic>
      <p:sp>
        <p:nvSpPr>
          <p:cNvPr id="4" name="Tekstvak 3">
            <a:extLst>
              <a:ext uri="{FF2B5EF4-FFF2-40B4-BE49-F238E27FC236}">
                <a16:creationId xmlns:a16="http://schemas.microsoft.com/office/drawing/2014/main" id="{06896630-2FA4-EFDC-88C2-0A317999C378}"/>
              </a:ext>
            </a:extLst>
          </p:cNvPr>
          <p:cNvSpPr txBox="1"/>
          <p:nvPr/>
        </p:nvSpPr>
        <p:spPr>
          <a:xfrm>
            <a:off x="0" y="2625872"/>
            <a:ext cx="4572000" cy="3539430"/>
          </a:xfrm>
          <a:prstGeom prst="rect">
            <a:avLst/>
          </a:prstGeom>
          <a:solidFill>
            <a:schemeClr val="bg1"/>
          </a:solidFill>
        </p:spPr>
        <p:txBody>
          <a:bodyPr wrap="square" rtlCol="0">
            <a:spAutoFit/>
          </a:bodyPr>
          <a:lstStyle/>
          <a:p>
            <a:r>
              <a:rPr lang="nl-NL" sz="1400" dirty="0"/>
              <a:t>Mannenkoor de Meulezengers en Volkstheater Frans Boermans hebben weinig met elkaar te maken zou u denken. Niets is minder waar!  </a:t>
            </a:r>
          </a:p>
          <a:p>
            <a:endParaRPr lang="nl-NL" sz="1400" dirty="0"/>
          </a:p>
          <a:p>
            <a:r>
              <a:rPr lang="nl-NL" sz="1400" dirty="0"/>
              <a:t>Voor hun 30 jarig bestaan hebben de Meulezengers de samenwerking met het Volkstheater gezocht. </a:t>
            </a:r>
          </a:p>
          <a:p>
            <a:endParaRPr lang="nl-NL" sz="1400" dirty="0"/>
          </a:p>
          <a:p>
            <a:r>
              <a:rPr lang="nl-NL" sz="1400" dirty="0"/>
              <a:t>Toneelspelers en een mannenkoor? We horen u denken: Man, man, man... </a:t>
            </a:r>
          </a:p>
          <a:p>
            <a:endParaRPr lang="nl-NL" sz="1400" dirty="0"/>
          </a:p>
          <a:p>
            <a:r>
              <a:rPr lang="nl-NL" sz="1400" dirty="0"/>
              <a:t>En juist onder die titel gaan de Meulezengers u opnieuw verrassen. </a:t>
            </a:r>
          </a:p>
          <a:p>
            <a:endParaRPr lang="nl-NL" sz="1400" dirty="0"/>
          </a:p>
          <a:p>
            <a:r>
              <a:rPr lang="nl-NL" sz="1400" dirty="0"/>
              <a:t>Maak kennis met de tot op heden onontdekte talenten van deze amateurs! Er is maar één uitvoering, zorg dus dat u erbij bent!!</a:t>
            </a:r>
          </a:p>
        </p:txBody>
      </p:sp>
    </p:spTree>
    <p:extLst>
      <p:ext uri="{BB962C8B-B14F-4D97-AF65-F5344CB8AC3E}">
        <p14:creationId xmlns:p14="http://schemas.microsoft.com/office/powerpoint/2010/main" val="745861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45"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2000"/>
                                        <p:tgtEl>
                                          <p:spTgt spid="2"/>
                                        </p:tgtEl>
                                      </p:cBhvr>
                                    </p:animEffect>
                                    <p:anim calcmode="lin" valueType="num">
                                      <p:cBhvr>
                                        <p:cTn id="16" dur="2000" fill="hold"/>
                                        <p:tgtEl>
                                          <p:spTgt spid="2"/>
                                        </p:tgtEl>
                                        <p:attrNameLst>
                                          <p:attrName>ppt_w</p:attrName>
                                        </p:attrNameLst>
                                      </p:cBhvr>
                                      <p:tavLst>
                                        <p:tav tm="0" fmla="#ppt_w*sin(2.5*pi*$)">
                                          <p:val>
                                            <p:fltVal val="0"/>
                                          </p:val>
                                        </p:tav>
                                        <p:tav tm="100000">
                                          <p:val>
                                            <p:fltVal val="1"/>
                                          </p:val>
                                        </p:tav>
                                      </p:tavLst>
                                    </p:anim>
                                    <p:anim calcmode="lin" valueType="num">
                                      <p:cBhvr>
                                        <p:cTn id="17" dur="2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hteck 9"/>
          <p:cNvSpPr/>
          <p:nvPr/>
        </p:nvSpPr>
        <p:spPr>
          <a:xfrm>
            <a:off x="1907704" y="6597352"/>
            <a:ext cx="7236296" cy="260648"/>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Rechteck 5"/>
          <p:cNvSpPr/>
          <p:nvPr/>
        </p:nvSpPr>
        <p:spPr>
          <a:xfrm>
            <a:off x="0" y="764704"/>
            <a:ext cx="9144000" cy="288032"/>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Rechteck 3"/>
          <p:cNvSpPr/>
          <p:nvPr/>
        </p:nvSpPr>
        <p:spPr>
          <a:xfrm>
            <a:off x="5039544" y="419701"/>
            <a:ext cx="4104456" cy="432048"/>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de-DE" b="1" dirty="0"/>
              <a:t>KNZV </a:t>
            </a:r>
            <a:r>
              <a:rPr lang="de-DE" b="1" dirty="0" err="1"/>
              <a:t>ledenvergadering</a:t>
            </a:r>
            <a:endParaRPr lang="de-DE" b="1" dirty="0"/>
          </a:p>
        </p:txBody>
      </p:sp>
      <p:sp>
        <p:nvSpPr>
          <p:cNvPr id="5" name="Gleichschenkliges Dreieck 4"/>
          <p:cNvSpPr/>
          <p:nvPr/>
        </p:nvSpPr>
        <p:spPr>
          <a:xfrm rot="16200000">
            <a:off x="4700587" y="497755"/>
            <a:ext cx="417011" cy="260902"/>
          </a:xfrm>
          <a:prstGeom prst="triangl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Rechteck 7"/>
          <p:cNvSpPr/>
          <p:nvPr/>
        </p:nvSpPr>
        <p:spPr>
          <a:xfrm>
            <a:off x="2433" y="6597352"/>
            <a:ext cx="2051720" cy="260648"/>
          </a:xfrm>
          <a:prstGeom prst="rect">
            <a:avLst/>
          </a:prstGeom>
          <a:solidFill>
            <a:schemeClr val="tx2"/>
          </a:solidFill>
          <a:ln w="254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dirty="0"/>
              <a:t>www.demeulezengers.nl</a:t>
            </a:r>
          </a:p>
        </p:txBody>
      </p:sp>
      <p:sp>
        <p:nvSpPr>
          <p:cNvPr id="9" name="Gleichschenkliges Dreieck 8"/>
          <p:cNvSpPr/>
          <p:nvPr/>
        </p:nvSpPr>
        <p:spPr>
          <a:xfrm rot="5400000">
            <a:off x="2002812" y="6673669"/>
            <a:ext cx="260648" cy="108014"/>
          </a:xfrm>
          <a:prstGeom prst="triangl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7" name="Afbeelding 6">
            <a:extLst>
              <a:ext uri="{FF2B5EF4-FFF2-40B4-BE49-F238E27FC236}">
                <a16:creationId xmlns:a16="http://schemas.microsoft.com/office/drawing/2014/main" id="{6FE50400-8B0C-4151-AC33-1B3432A62602}"/>
              </a:ext>
            </a:extLst>
          </p:cNvPr>
          <p:cNvPicPr>
            <a:picLocks noChangeAspect="1"/>
          </p:cNvPicPr>
          <p:nvPr/>
        </p:nvPicPr>
        <p:blipFill>
          <a:blip r:embed="rId3"/>
          <a:stretch>
            <a:fillRect/>
          </a:stretch>
        </p:blipFill>
        <p:spPr>
          <a:xfrm>
            <a:off x="170326" y="-16792"/>
            <a:ext cx="2313442" cy="853503"/>
          </a:xfrm>
          <a:prstGeom prst="rect">
            <a:avLst/>
          </a:prstGeom>
        </p:spPr>
      </p:pic>
      <p:sp>
        <p:nvSpPr>
          <p:cNvPr id="11" name="Tekstvak 10">
            <a:extLst>
              <a:ext uri="{FF2B5EF4-FFF2-40B4-BE49-F238E27FC236}">
                <a16:creationId xmlns:a16="http://schemas.microsoft.com/office/drawing/2014/main" id="{BA2579BF-CF7E-E037-4506-7E4402503AE3}"/>
              </a:ext>
            </a:extLst>
          </p:cNvPr>
          <p:cNvSpPr txBox="1"/>
          <p:nvPr/>
        </p:nvSpPr>
        <p:spPr>
          <a:xfrm>
            <a:off x="611560" y="1700808"/>
            <a:ext cx="184731" cy="461665"/>
          </a:xfrm>
          <a:prstGeom prst="rect">
            <a:avLst/>
          </a:prstGeom>
          <a:noFill/>
        </p:spPr>
        <p:txBody>
          <a:bodyPr wrap="none" rtlCol="0">
            <a:spAutoFit/>
          </a:bodyPr>
          <a:lstStyle/>
          <a:p>
            <a:endParaRPr lang="nl-NL" sz="2400" dirty="0"/>
          </a:p>
        </p:txBody>
      </p:sp>
      <p:pic>
        <p:nvPicPr>
          <p:cNvPr id="2" name="Afbeelding 1">
            <a:extLst>
              <a:ext uri="{FF2B5EF4-FFF2-40B4-BE49-F238E27FC236}">
                <a16:creationId xmlns:a16="http://schemas.microsoft.com/office/drawing/2014/main" id="{F1D2BE11-0EF1-9020-9F4E-DBE8FAE933DF}"/>
              </a:ext>
            </a:extLst>
          </p:cNvPr>
          <p:cNvPicPr>
            <a:picLocks noChangeAspect="1"/>
          </p:cNvPicPr>
          <p:nvPr/>
        </p:nvPicPr>
        <p:blipFill>
          <a:blip r:embed="rId4"/>
          <a:stretch>
            <a:fillRect/>
          </a:stretch>
        </p:blipFill>
        <p:spPr>
          <a:xfrm>
            <a:off x="5291020" y="101876"/>
            <a:ext cx="749873" cy="749873"/>
          </a:xfrm>
          <a:prstGeom prst="rect">
            <a:avLst/>
          </a:prstGeom>
        </p:spPr>
      </p:pic>
      <p:sp>
        <p:nvSpPr>
          <p:cNvPr id="3" name="Titel 2">
            <a:extLst>
              <a:ext uri="{FF2B5EF4-FFF2-40B4-BE49-F238E27FC236}">
                <a16:creationId xmlns:a16="http://schemas.microsoft.com/office/drawing/2014/main" id="{CF34BC18-B3C6-897C-2156-877F1C5E88CA}"/>
              </a:ext>
            </a:extLst>
          </p:cNvPr>
          <p:cNvSpPr>
            <a:spLocks noGrp="1"/>
          </p:cNvSpPr>
          <p:nvPr>
            <p:ph type="ctrTitle"/>
          </p:nvPr>
        </p:nvSpPr>
        <p:spPr>
          <a:xfrm>
            <a:off x="589064" y="1154536"/>
            <a:ext cx="7439320" cy="463671"/>
          </a:xfrm>
        </p:spPr>
        <p:txBody>
          <a:bodyPr>
            <a:normAutofit fontScale="90000"/>
          </a:bodyPr>
          <a:lstStyle/>
          <a:p>
            <a:r>
              <a:rPr lang="nl-NL" dirty="0"/>
              <a:t>Tips: van idee naar uitvoering</a:t>
            </a:r>
          </a:p>
        </p:txBody>
      </p:sp>
      <p:sp>
        <p:nvSpPr>
          <p:cNvPr id="12" name="Ondertitel 11">
            <a:extLst>
              <a:ext uri="{FF2B5EF4-FFF2-40B4-BE49-F238E27FC236}">
                <a16:creationId xmlns:a16="http://schemas.microsoft.com/office/drawing/2014/main" id="{93B41932-ABE7-98D6-2995-38C69BDCB0D6}"/>
              </a:ext>
            </a:extLst>
          </p:cNvPr>
          <p:cNvSpPr>
            <a:spLocks noGrp="1"/>
          </p:cNvSpPr>
          <p:nvPr>
            <p:ph type="subTitle" idx="1"/>
          </p:nvPr>
        </p:nvSpPr>
        <p:spPr>
          <a:xfrm>
            <a:off x="170326" y="1720007"/>
            <a:ext cx="4329666" cy="4877345"/>
          </a:xfrm>
        </p:spPr>
        <p:txBody>
          <a:bodyPr>
            <a:normAutofit/>
          </a:bodyPr>
          <a:lstStyle/>
          <a:p>
            <a:pPr marL="342900" indent="-342900" algn="l">
              <a:buFont typeface="Arial" panose="020B0604020202020204" pitchFamily="34" charset="0"/>
              <a:buChar char="•"/>
            </a:pPr>
            <a:r>
              <a:rPr lang="nl-NL" sz="2400" dirty="0">
                <a:solidFill>
                  <a:schemeClr val="tx1"/>
                </a:solidFill>
              </a:rPr>
              <a:t>Definieer het doel</a:t>
            </a:r>
          </a:p>
          <a:p>
            <a:pPr marL="342900" indent="-342900" algn="l">
              <a:buFont typeface="Arial" panose="020B0604020202020204" pitchFamily="34" charset="0"/>
              <a:buChar char="•"/>
            </a:pPr>
            <a:r>
              <a:rPr lang="nl-NL" sz="2400" dirty="0">
                <a:solidFill>
                  <a:schemeClr val="tx1"/>
                </a:solidFill>
              </a:rPr>
              <a:t>Verklaar waarom</a:t>
            </a:r>
          </a:p>
          <a:p>
            <a:pPr marL="342900" indent="-342900" algn="l">
              <a:buFont typeface="Arial" panose="020B0604020202020204" pitchFamily="34" charset="0"/>
              <a:buChar char="•"/>
            </a:pPr>
            <a:r>
              <a:rPr lang="nl-NL" sz="2400" dirty="0">
                <a:solidFill>
                  <a:schemeClr val="tx1"/>
                </a:solidFill>
              </a:rPr>
              <a:t>Leg uit hoe</a:t>
            </a:r>
          </a:p>
          <a:p>
            <a:pPr marL="342900" indent="-342900" algn="l">
              <a:buFont typeface="Arial" panose="020B0604020202020204" pitchFamily="34" charset="0"/>
              <a:buChar char="•"/>
            </a:pPr>
            <a:r>
              <a:rPr lang="nl-NL" sz="2400" dirty="0">
                <a:solidFill>
                  <a:schemeClr val="tx1"/>
                </a:solidFill>
              </a:rPr>
              <a:t>Zet een tijdlijn uit</a:t>
            </a:r>
          </a:p>
          <a:p>
            <a:pPr marL="342900" indent="-342900" algn="l">
              <a:buFont typeface="Arial" panose="020B0604020202020204" pitchFamily="34" charset="0"/>
              <a:buChar char="•"/>
            </a:pPr>
            <a:r>
              <a:rPr lang="nl-NL" sz="2400" dirty="0">
                <a:solidFill>
                  <a:schemeClr val="tx1"/>
                </a:solidFill>
              </a:rPr>
              <a:t>Begin met laaghangend fruit</a:t>
            </a:r>
          </a:p>
          <a:p>
            <a:pPr marL="342900" indent="-342900" algn="l">
              <a:buFont typeface="Arial" panose="020B0604020202020204" pitchFamily="34" charset="0"/>
              <a:buChar char="•"/>
            </a:pPr>
            <a:r>
              <a:rPr lang="nl-NL" sz="2400" dirty="0">
                <a:solidFill>
                  <a:schemeClr val="tx1"/>
                </a:solidFill>
              </a:rPr>
              <a:t>Klim langzaam omhoog</a:t>
            </a:r>
          </a:p>
          <a:p>
            <a:pPr marL="342900" indent="-342900" algn="l">
              <a:buFont typeface="Arial" panose="020B0604020202020204" pitchFamily="34" charset="0"/>
              <a:buChar char="•"/>
            </a:pPr>
            <a:r>
              <a:rPr lang="nl-NL" sz="2400" dirty="0">
                <a:solidFill>
                  <a:schemeClr val="tx1"/>
                </a:solidFill>
              </a:rPr>
              <a:t>Werk naar een doel</a:t>
            </a:r>
          </a:p>
          <a:p>
            <a:pPr marL="342900" indent="-342900" algn="l">
              <a:buFont typeface="Arial" panose="020B0604020202020204" pitchFamily="34" charset="0"/>
              <a:buChar char="•"/>
            </a:pPr>
            <a:r>
              <a:rPr lang="nl-NL" sz="2400" dirty="0">
                <a:solidFill>
                  <a:schemeClr val="tx1"/>
                </a:solidFill>
              </a:rPr>
              <a:t>Blijf motiveren</a:t>
            </a:r>
          </a:p>
          <a:p>
            <a:pPr marL="342900" indent="-342900" algn="l">
              <a:buFont typeface="Arial" panose="020B0604020202020204" pitchFamily="34" charset="0"/>
              <a:buChar char="•"/>
            </a:pPr>
            <a:r>
              <a:rPr lang="nl-NL" sz="2400" dirty="0">
                <a:solidFill>
                  <a:schemeClr val="tx1"/>
                </a:solidFill>
              </a:rPr>
              <a:t>Test / toets met regelmaat</a:t>
            </a:r>
          </a:p>
          <a:p>
            <a:pPr marL="342900" indent="-342900" algn="l">
              <a:buFont typeface="Arial" panose="020B0604020202020204" pitchFamily="34" charset="0"/>
              <a:buChar char="•"/>
            </a:pPr>
            <a:r>
              <a:rPr lang="nl-NL" sz="2400" dirty="0">
                <a:solidFill>
                  <a:schemeClr val="tx1"/>
                </a:solidFill>
              </a:rPr>
              <a:t>Accepteer je verlies  </a:t>
            </a:r>
          </a:p>
          <a:p>
            <a:pPr marL="342900" indent="-342900" algn="l">
              <a:buFont typeface="Arial" panose="020B0604020202020204" pitchFamily="34" charset="0"/>
              <a:buChar char="•"/>
            </a:pPr>
            <a:r>
              <a:rPr lang="nl-NL" sz="2400" dirty="0">
                <a:solidFill>
                  <a:schemeClr val="tx1"/>
                </a:solidFill>
              </a:rPr>
              <a:t>Pak je winst</a:t>
            </a:r>
          </a:p>
          <a:p>
            <a:pPr algn="l"/>
            <a:endParaRPr lang="nl-NL" sz="2400" dirty="0"/>
          </a:p>
        </p:txBody>
      </p:sp>
      <p:graphicFrame>
        <p:nvGraphicFramePr>
          <p:cNvPr id="13" name="Diagram 12">
            <a:extLst>
              <a:ext uri="{FF2B5EF4-FFF2-40B4-BE49-F238E27FC236}">
                <a16:creationId xmlns:a16="http://schemas.microsoft.com/office/drawing/2014/main" id="{F6328585-29B5-110E-96A2-9C85817956BB}"/>
              </a:ext>
            </a:extLst>
          </p:cNvPr>
          <p:cNvGraphicFramePr/>
          <p:nvPr>
            <p:extLst>
              <p:ext uri="{D42A27DB-BD31-4B8C-83A1-F6EECF244321}">
                <p14:modId xmlns:p14="http://schemas.microsoft.com/office/powerpoint/2010/main" val="1550245106"/>
              </p:ext>
            </p:extLst>
          </p:nvPr>
        </p:nvGraphicFramePr>
        <p:xfrm>
          <a:off x="4139952" y="1948693"/>
          <a:ext cx="5470175" cy="396043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5080888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descr="Afbeelding met tekst&#10;&#10;Automatisch gegenereerde beschrijving">
            <a:extLst>
              <a:ext uri="{FF2B5EF4-FFF2-40B4-BE49-F238E27FC236}">
                <a16:creationId xmlns:a16="http://schemas.microsoft.com/office/drawing/2014/main" id="{BB6320C8-3218-67C9-FCE6-6E2CEAA5B14A}"/>
              </a:ext>
            </a:extLst>
          </p:cNvPr>
          <p:cNvPicPr>
            <a:picLocks noChangeAspect="1"/>
          </p:cNvPicPr>
          <p:nvPr/>
        </p:nvPicPr>
        <p:blipFill rotWithShape="1">
          <a:blip r:embed="rId3"/>
          <a:srcRect t="3978" b="12232"/>
          <a:stretch/>
        </p:blipFill>
        <p:spPr>
          <a:xfrm>
            <a:off x="1214551" y="1299728"/>
            <a:ext cx="3029725" cy="5218206"/>
          </a:xfrm>
          <a:prstGeom prst="rect">
            <a:avLst/>
          </a:prstGeom>
        </p:spPr>
      </p:pic>
      <p:pic>
        <p:nvPicPr>
          <p:cNvPr id="5" name="Afbeelding 4" descr="Afbeelding met tekst&#10;&#10;Automatisch gegenereerde beschrijving">
            <a:extLst>
              <a:ext uri="{FF2B5EF4-FFF2-40B4-BE49-F238E27FC236}">
                <a16:creationId xmlns:a16="http://schemas.microsoft.com/office/drawing/2014/main" id="{65B69BC9-8D3B-D88B-6A8C-ACC3EFD09269}"/>
              </a:ext>
            </a:extLst>
          </p:cNvPr>
          <p:cNvPicPr>
            <a:picLocks noChangeAspect="1"/>
          </p:cNvPicPr>
          <p:nvPr/>
        </p:nvPicPr>
        <p:blipFill rotWithShape="1">
          <a:blip r:embed="rId4"/>
          <a:srcRect t="3977" b="15599"/>
          <a:stretch/>
        </p:blipFill>
        <p:spPr>
          <a:xfrm>
            <a:off x="5336689" y="1289980"/>
            <a:ext cx="3079684" cy="5091187"/>
          </a:xfrm>
          <a:prstGeom prst="rect">
            <a:avLst/>
          </a:prstGeom>
        </p:spPr>
      </p:pic>
      <p:sp>
        <p:nvSpPr>
          <p:cNvPr id="7" name="Tekstvak 6">
            <a:extLst>
              <a:ext uri="{FF2B5EF4-FFF2-40B4-BE49-F238E27FC236}">
                <a16:creationId xmlns:a16="http://schemas.microsoft.com/office/drawing/2014/main" id="{706E91DC-2BBC-07DA-AC12-7066E1DEDDE4}"/>
              </a:ext>
            </a:extLst>
          </p:cNvPr>
          <p:cNvSpPr txBox="1"/>
          <p:nvPr/>
        </p:nvSpPr>
        <p:spPr>
          <a:xfrm>
            <a:off x="4243419" y="426449"/>
            <a:ext cx="1871282" cy="523220"/>
          </a:xfrm>
          <a:prstGeom prst="rect">
            <a:avLst/>
          </a:prstGeom>
          <a:noFill/>
        </p:spPr>
        <p:txBody>
          <a:bodyPr wrap="none" rtlCol="0">
            <a:spAutoFit/>
          </a:bodyPr>
          <a:lstStyle/>
          <a:p>
            <a:r>
              <a:rPr lang="nl-NL" sz="2800" dirty="0">
                <a:solidFill>
                  <a:schemeClr val="tx2"/>
                </a:solidFill>
              </a:rPr>
              <a:t>Uit de pers:</a:t>
            </a:r>
          </a:p>
        </p:txBody>
      </p:sp>
    </p:spTree>
    <p:extLst>
      <p:ext uri="{BB962C8B-B14F-4D97-AF65-F5344CB8AC3E}">
        <p14:creationId xmlns:p14="http://schemas.microsoft.com/office/powerpoint/2010/main" val="6674942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hteck 9"/>
          <p:cNvSpPr/>
          <p:nvPr/>
        </p:nvSpPr>
        <p:spPr>
          <a:xfrm>
            <a:off x="1907704" y="6597352"/>
            <a:ext cx="7236296" cy="260648"/>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Rechteck 5"/>
          <p:cNvSpPr/>
          <p:nvPr/>
        </p:nvSpPr>
        <p:spPr>
          <a:xfrm>
            <a:off x="0" y="764704"/>
            <a:ext cx="9144000" cy="288032"/>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Rechteck 3"/>
          <p:cNvSpPr/>
          <p:nvPr/>
        </p:nvSpPr>
        <p:spPr>
          <a:xfrm>
            <a:off x="5039544" y="419701"/>
            <a:ext cx="4104456" cy="432048"/>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de-DE" b="1" dirty="0"/>
              <a:t>KNZV </a:t>
            </a:r>
            <a:r>
              <a:rPr lang="de-DE" b="1" dirty="0" err="1"/>
              <a:t>ledenvergadering</a:t>
            </a:r>
            <a:endParaRPr lang="de-DE" b="1" dirty="0"/>
          </a:p>
        </p:txBody>
      </p:sp>
      <p:sp>
        <p:nvSpPr>
          <p:cNvPr id="5" name="Gleichschenkliges Dreieck 4"/>
          <p:cNvSpPr/>
          <p:nvPr/>
        </p:nvSpPr>
        <p:spPr>
          <a:xfrm rot="16200000">
            <a:off x="4700587" y="497755"/>
            <a:ext cx="417011" cy="260902"/>
          </a:xfrm>
          <a:prstGeom prst="triangl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Rechteck 7"/>
          <p:cNvSpPr/>
          <p:nvPr/>
        </p:nvSpPr>
        <p:spPr>
          <a:xfrm>
            <a:off x="2433" y="6597352"/>
            <a:ext cx="2051720" cy="260648"/>
          </a:xfrm>
          <a:prstGeom prst="rect">
            <a:avLst/>
          </a:prstGeom>
          <a:solidFill>
            <a:schemeClr val="tx2"/>
          </a:solidFill>
          <a:ln w="254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dirty="0"/>
              <a:t>www.demeulezengers.nl</a:t>
            </a:r>
          </a:p>
        </p:txBody>
      </p:sp>
      <p:sp>
        <p:nvSpPr>
          <p:cNvPr id="9" name="Gleichschenkliges Dreieck 8"/>
          <p:cNvSpPr/>
          <p:nvPr/>
        </p:nvSpPr>
        <p:spPr>
          <a:xfrm rot="5400000">
            <a:off x="2002812" y="6673669"/>
            <a:ext cx="260648" cy="108014"/>
          </a:xfrm>
          <a:prstGeom prst="triangl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7" name="Afbeelding 6">
            <a:extLst>
              <a:ext uri="{FF2B5EF4-FFF2-40B4-BE49-F238E27FC236}">
                <a16:creationId xmlns:a16="http://schemas.microsoft.com/office/drawing/2014/main" id="{6FE50400-8B0C-4151-AC33-1B3432A62602}"/>
              </a:ext>
            </a:extLst>
          </p:cNvPr>
          <p:cNvPicPr>
            <a:picLocks noChangeAspect="1"/>
          </p:cNvPicPr>
          <p:nvPr/>
        </p:nvPicPr>
        <p:blipFill>
          <a:blip r:embed="rId3"/>
          <a:stretch>
            <a:fillRect/>
          </a:stretch>
        </p:blipFill>
        <p:spPr>
          <a:xfrm>
            <a:off x="170326" y="-16792"/>
            <a:ext cx="2313442" cy="853503"/>
          </a:xfrm>
          <a:prstGeom prst="rect">
            <a:avLst/>
          </a:prstGeom>
        </p:spPr>
      </p:pic>
      <p:sp>
        <p:nvSpPr>
          <p:cNvPr id="11" name="Tekstvak 10">
            <a:extLst>
              <a:ext uri="{FF2B5EF4-FFF2-40B4-BE49-F238E27FC236}">
                <a16:creationId xmlns:a16="http://schemas.microsoft.com/office/drawing/2014/main" id="{BA2579BF-CF7E-E037-4506-7E4402503AE3}"/>
              </a:ext>
            </a:extLst>
          </p:cNvPr>
          <p:cNvSpPr txBox="1"/>
          <p:nvPr/>
        </p:nvSpPr>
        <p:spPr>
          <a:xfrm>
            <a:off x="611560" y="1700808"/>
            <a:ext cx="6805453" cy="3416320"/>
          </a:xfrm>
          <a:prstGeom prst="rect">
            <a:avLst/>
          </a:prstGeom>
          <a:noFill/>
        </p:spPr>
        <p:txBody>
          <a:bodyPr wrap="none" rtlCol="0">
            <a:spAutoFit/>
          </a:bodyPr>
          <a:lstStyle/>
          <a:p>
            <a:r>
              <a:rPr lang="nl-NL" sz="2400" b="1" dirty="0">
                <a:solidFill>
                  <a:schemeClr val="tx2">
                    <a:lumMod val="75000"/>
                  </a:schemeClr>
                </a:solidFill>
              </a:rPr>
              <a:t>2011</a:t>
            </a:r>
            <a:r>
              <a:rPr lang="nl-NL" sz="2400" dirty="0"/>
              <a:t> </a:t>
            </a:r>
            <a:r>
              <a:rPr lang="nl-NL" sz="2400" b="1" dirty="0">
                <a:solidFill>
                  <a:schemeClr val="tx2">
                    <a:lumMod val="75000"/>
                  </a:schemeClr>
                </a:solidFill>
              </a:rPr>
              <a:t>“Crisis” bij de Meulezengers</a:t>
            </a:r>
          </a:p>
          <a:p>
            <a:endParaRPr lang="nl-NL" sz="2400" dirty="0">
              <a:solidFill>
                <a:schemeClr val="tx2">
                  <a:lumMod val="75000"/>
                </a:schemeClr>
              </a:solidFill>
            </a:endParaRPr>
          </a:p>
          <a:p>
            <a:pPr marL="342900" indent="-342900">
              <a:buFont typeface="Arial" panose="020B0604020202020204" pitchFamily="34" charset="0"/>
              <a:buChar char="•"/>
            </a:pPr>
            <a:r>
              <a:rPr lang="nl-NL" sz="2400" dirty="0">
                <a:solidFill>
                  <a:schemeClr val="tx2">
                    <a:lumMod val="75000"/>
                  </a:schemeClr>
                </a:solidFill>
              </a:rPr>
              <a:t>De chemie tussen het koor en de dirigent was weg</a:t>
            </a:r>
          </a:p>
          <a:p>
            <a:pPr marL="342900" indent="-342900">
              <a:buFont typeface="Arial" panose="020B0604020202020204" pitchFamily="34" charset="0"/>
              <a:buChar char="•"/>
            </a:pPr>
            <a:r>
              <a:rPr lang="nl-NL" sz="2400" dirty="0">
                <a:solidFill>
                  <a:schemeClr val="tx2">
                    <a:lumMod val="75000"/>
                  </a:schemeClr>
                </a:solidFill>
              </a:rPr>
              <a:t>Geen vooruitgang in de ontwikkeling</a:t>
            </a:r>
          </a:p>
          <a:p>
            <a:pPr marL="342900" indent="-342900">
              <a:buFont typeface="Arial" panose="020B0604020202020204" pitchFamily="34" charset="0"/>
              <a:buChar char="•"/>
            </a:pPr>
            <a:r>
              <a:rPr lang="nl-NL" sz="2400" dirty="0">
                <a:solidFill>
                  <a:schemeClr val="tx2">
                    <a:lumMod val="75000"/>
                  </a:schemeClr>
                </a:solidFill>
              </a:rPr>
              <a:t>Ledental nam af</a:t>
            </a:r>
          </a:p>
          <a:p>
            <a:pPr marL="342900" indent="-342900">
              <a:buFont typeface="Arial" panose="020B0604020202020204" pitchFamily="34" charset="0"/>
              <a:buChar char="•"/>
            </a:pPr>
            <a:r>
              <a:rPr lang="nl-NL" sz="2400" dirty="0">
                <a:solidFill>
                  <a:schemeClr val="tx2">
                    <a:lumMod val="75000"/>
                  </a:schemeClr>
                </a:solidFill>
              </a:rPr>
              <a:t>Verschillen in inzicht tussen bestuur en directie</a:t>
            </a:r>
          </a:p>
          <a:p>
            <a:pPr marL="342900" indent="-342900">
              <a:buFont typeface="Arial" panose="020B0604020202020204" pitchFamily="34" charset="0"/>
              <a:buChar char="•"/>
            </a:pPr>
            <a:r>
              <a:rPr lang="nl-NL" sz="2400" dirty="0">
                <a:solidFill>
                  <a:schemeClr val="tx2">
                    <a:lumMod val="75000"/>
                  </a:schemeClr>
                </a:solidFill>
              </a:rPr>
              <a:t>In goed overleg uit elkaar gegaan</a:t>
            </a:r>
          </a:p>
          <a:p>
            <a:pPr marL="342900" indent="-342900">
              <a:buFont typeface="Arial" panose="020B0604020202020204" pitchFamily="34" charset="0"/>
              <a:buChar char="•"/>
            </a:pPr>
            <a:r>
              <a:rPr lang="nl-NL" sz="2400" dirty="0">
                <a:solidFill>
                  <a:schemeClr val="tx2">
                    <a:lumMod val="75000"/>
                  </a:schemeClr>
                </a:solidFill>
              </a:rPr>
              <a:t>Zoektocht naar een nieuwe dirigent</a:t>
            </a:r>
          </a:p>
          <a:p>
            <a:pPr marL="342900" indent="-342900">
              <a:buFont typeface="Arial" panose="020B0604020202020204" pitchFamily="34" charset="0"/>
              <a:buChar char="•"/>
            </a:pPr>
            <a:r>
              <a:rPr lang="nl-NL" sz="2400" dirty="0">
                <a:solidFill>
                  <a:schemeClr val="tx2">
                    <a:lumMod val="75000"/>
                  </a:schemeClr>
                </a:solidFill>
              </a:rPr>
              <a:t>Stappenplan</a:t>
            </a:r>
          </a:p>
        </p:txBody>
      </p:sp>
      <p:pic>
        <p:nvPicPr>
          <p:cNvPr id="2" name="Afbeelding 1">
            <a:extLst>
              <a:ext uri="{FF2B5EF4-FFF2-40B4-BE49-F238E27FC236}">
                <a16:creationId xmlns:a16="http://schemas.microsoft.com/office/drawing/2014/main" id="{F4B0C260-607F-7BC3-117F-9ED3C7B792F7}"/>
              </a:ext>
            </a:extLst>
          </p:cNvPr>
          <p:cNvPicPr>
            <a:picLocks noChangeAspect="1"/>
          </p:cNvPicPr>
          <p:nvPr/>
        </p:nvPicPr>
        <p:blipFill>
          <a:blip r:embed="rId4"/>
          <a:stretch>
            <a:fillRect/>
          </a:stretch>
        </p:blipFill>
        <p:spPr>
          <a:xfrm>
            <a:off x="5271611" y="22480"/>
            <a:ext cx="749873" cy="749873"/>
          </a:xfrm>
          <a:prstGeom prst="rect">
            <a:avLst/>
          </a:prstGeom>
        </p:spPr>
      </p:pic>
    </p:spTree>
    <p:extLst>
      <p:ext uri="{BB962C8B-B14F-4D97-AF65-F5344CB8AC3E}">
        <p14:creationId xmlns:p14="http://schemas.microsoft.com/office/powerpoint/2010/main" val="26631124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hteck 9"/>
          <p:cNvSpPr/>
          <p:nvPr/>
        </p:nvSpPr>
        <p:spPr>
          <a:xfrm>
            <a:off x="1907704" y="6597352"/>
            <a:ext cx="7236296" cy="260648"/>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Rechteck 5"/>
          <p:cNvSpPr/>
          <p:nvPr/>
        </p:nvSpPr>
        <p:spPr>
          <a:xfrm>
            <a:off x="0" y="764704"/>
            <a:ext cx="9144000" cy="288032"/>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Rechteck 3"/>
          <p:cNvSpPr/>
          <p:nvPr/>
        </p:nvSpPr>
        <p:spPr>
          <a:xfrm>
            <a:off x="5039544" y="419701"/>
            <a:ext cx="4104456" cy="432048"/>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de-DE" b="1" dirty="0"/>
              <a:t>KNZV </a:t>
            </a:r>
            <a:r>
              <a:rPr lang="de-DE" b="1" dirty="0" err="1"/>
              <a:t>ledenvergadering</a:t>
            </a:r>
            <a:endParaRPr lang="de-DE" b="1" dirty="0"/>
          </a:p>
        </p:txBody>
      </p:sp>
      <p:sp>
        <p:nvSpPr>
          <p:cNvPr id="5" name="Gleichschenkliges Dreieck 4"/>
          <p:cNvSpPr/>
          <p:nvPr/>
        </p:nvSpPr>
        <p:spPr>
          <a:xfrm rot="16200000">
            <a:off x="4700587" y="497755"/>
            <a:ext cx="417011" cy="260902"/>
          </a:xfrm>
          <a:prstGeom prst="triangl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Rechteck 7"/>
          <p:cNvSpPr/>
          <p:nvPr/>
        </p:nvSpPr>
        <p:spPr>
          <a:xfrm>
            <a:off x="2433" y="6597352"/>
            <a:ext cx="2051720" cy="260648"/>
          </a:xfrm>
          <a:prstGeom prst="rect">
            <a:avLst/>
          </a:prstGeom>
          <a:solidFill>
            <a:schemeClr val="tx2"/>
          </a:solidFill>
          <a:ln w="254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dirty="0"/>
              <a:t>www.demeulezengers.nl</a:t>
            </a:r>
          </a:p>
        </p:txBody>
      </p:sp>
      <p:sp>
        <p:nvSpPr>
          <p:cNvPr id="9" name="Gleichschenkliges Dreieck 8"/>
          <p:cNvSpPr/>
          <p:nvPr/>
        </p:nvSpPr>
        <p:spPr>
          <a:xfrm rot="5400000">
            <a:off x="2002812" y="6673669"/>
            <a:ext cx="260648" cy="108014"/>
          </a:xfrm>
          <a:prstGeom prst="triangl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7" name="Afbeelding 6">
            <a:extLst>
              <a:ext uri="{FF2B5EF4-FFF2-40B4-BE49-F238E27FC236}">
                <a16:creationId xmlns:a16="http://schemas.microsoft.com/office/drawing/2014/main" id="{6FE50400-8B0C-4151-AC33-1B3432A62602}"/>
              </a:ext>
            </a:extLst>
          </p:cNvPr>
          <p:cNvPicPr>
            <a:picLocks noChangeAspect="1"/>
          </p:cNvPicPr>
          <p:nvPr/>
        </p:nvPicPr>
        <p:blipFill>
          <a:blip r:embed="rId3"/>
          <a:stretch>
            <a:fillRect/>
          </a:stretch>
        </p:blipFill>
        <p:spPr>
          <a:xfrm>
            <a:off x="170326" y="-16792"/>
            <a:ext cx="2313442" cy="853503"/>
          </a:xfrm>
          <a:prstGeom prst="rect">
            <a:avLst/>
          </a:prstGeom>
        </p:spPr>
      </p:pic>
      <p:graphicFrame>
        <p:nvGraphicFramePr>
          <p:cNvPr id="2" name="Diagram 1">
            <a:extLst>
              <a:ext uri="{FF2B5EF4-FFF2-40B4-BE49-F238E27FC236}">
                <a16:creationId xmlns:a16="http://schemas.microsoft.com/office/drawing/2014/main" id="{70FD3936-590A-0E11-0FAE-B6E69838B1E4}"/>
              </a:ext>
            </a:extLst>
          </p:cNvPr>
          <p:cNvGraphicFramePr/>
          <p:nvPr>
            <p:extLst>
              <p:ext uri="{D42A27DB-BD31-4B8C-83A1-F6EECF244321}">
                <p14:modId xmlns:p14="http://schemas.microsoft.com/office/powerpoint/2010/main" val="1291962505"/>
              </p:ext>
            </p:extLst>
          </p:nvPr>
        </p:nvGraphicFramePr>
        <p:xfrm>
          <a:off x="2915816" y="1916832"/>
          <a:ext cx="6406279" cy="446449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Tekstvak 2">
            <a:extLst>
              <a:ext uri="{FF2B5EF4-FFF2-40B4-BE49-F238E27FC236}">
                <a16:creationId xmlns:a16="http://schemas.microsoft.com/office/drawing/2014/main" id="{31053D20-D779-5B8C-B345-00500DE083F7}"/>
              </a:ext>
            </a:extLst>
          </p:cNvPr>
          <p:cNvSpPr txBox="1"/>
          <p:nvPr/>
        </p:nvSpPr>
        <p:spPr>
          <a:xfrm>
            <a:off x="323528" y="1281380"/>
            <a:ext cx="2299284" cy="4401205"/>
          </a:xfrm>
          <a:prstGeom prst="rect">
            <a:avLst/>
          </a:prstGeom>
          <a:noFill/>
        </p:spPr>
        <p:txBody>
          <a:bodyPr wrap="none" rtlCol="0">
            <a:spAutoFit/>
          </a:bodyPr>
          <a:lstStyle/>
          <a:p>
            <a:r>
              <a:rPr lang="nl-NL" sz="2800" u="sng" dirty="0"/>
              <a:t>Kernpunten:</a:t>
            </a:r>
          </a:p>
          <a:p>
            <a:endParaRPr lang="nl-NL" sz="2800" dirty="0"/>
          </a:p>
          <a:p>
            <a:pPr marL="457200" indent="-457200">
              <a:buFont typeface="Arial" panose="020B0604020202020204" pitchFamily="34" charset="0"/>
              <a:buChar char="•"/>
            </a:pPr>
            <a:r>
              <a:rPr lang="nl-NL" sz="2800" dirty="0"/>
              <a:t>Kwaliteit</a:t>
            </a:r>
          </a:p>
          <a:p>
            <a:pPr marL="457200" indent="-457200">
              <a:buFont typeface="Arial" panose="020B0604020202020204" pitchFamily="34" charset="0"/>
              <a:buChar char="•"/>
            </a:pPr>
            <a:r>
              <a:rPr lang="nl-NL" sz="2800" dirty="0"/>
              <a:t>Presentatie</a:t>
            </a:r>
          </a:p>
          <a:p>
            <a:pPr marL="457200" indent="-457200">
              <a:buFont typeface="Arial" panose="020B0604020202020204" pitchFamily="34" charset="0"/>
              <a:buChar char="•"/>
            </a:pPr>
            <a:r>
              <a:rPr lang="nl-NL" sz="2800" dirty="0"/>
              <a:t>Repertoire</a:t>
            </a:r>
          </a:p>
          <a:p>
            <a:pPr marL="457200" indent="-457200">
              <a:buFont typeface="Arial" panose="020B0604020202020204" pitchFamily="34" charset="0"/>
              <a:buChar char="•"/>
            </a:pPr>
            <a:r>
              <a:rPr lang="nl-NL" sz="2800" dirty="0"/>
              <a:t>Leden</a:t>
            </a:r>
          </a:p>
          <a:p>
            <a:endParaRPr lang="nl-NL" sz="2800" dirty="0"/>
          </a:p>
          <a:p>
            <a:r>
              <a:rPr lang="nl-NL" sz="2800" u="sng" dirty="0"/>
              <a:t>Belangrijk:</a:t>
            </a:r>
          </a:p>
          <a:p>
            <a:endParaRPr lang="nl-NL" sz="2800" dirty="0"/>
          </a:p>
          <a:p>
            <a:r>
              <a:rPr lang="nl-NL" sz="2800" b="1" u="sng" dirty="0">
                <a:solidFill>
                  <a:schemeClr val="accent1">
                    <a:lumMod val="75000"/>
                  </a:schemeClr>
                </a:solidFill>
              </a:rPr>
              <a:t>Acceptatie!!</a:t>
            </a:r>
          </a:p>
        </p:txBody>
      </p:sp>
      <p:pic>
        <p:nvPicPr>
          <p:cNvPr id="11" name="Afbeelding 10">
            <a:extLst>
              <a:ext uri="{FF2B5EF4-FFF2-40B4-BE49-F238E27FC236}">
                <a16:creationId xmlns:a16="http://schemas.microsoft.com/office/drawing/2014/main" id="{196CD586-6BFC-8BBD-D593-A10C3E8E2428}"/>
              </a:ext>
            </a:extLst>
          </p:cNvPr>
          <p:cNvPicPr>
            <a:picLocks noChangeAspect="1"/>
          </p:cNvPicPr>
          <p:nvPr/>
        </p:nvPicPr>
        <p:blipFill>
          <a:blip r:embed="rId9"/>
          <a:stretch>
            <a:fillRect/>
          </a:stretch>
        </p:blipFill>
        <p:spPr>
          <a:xfrm>
            <a:off x="5150915" y="44764"/>
            <a:ext cx="749873" cy="749873"/>
          </a:xfrm>
          <a:prstGeom prst="rect">
            <a:avLst/>
          </a:prstGeom>
        </p:spPr>
      </p:pic>
    </p:spTree>
    <p:extLst>
      <p:ext uri="{BB962C8B-B14F-4D97-AF65-F5344CB8AC3E}">
        <p14:creationId xmlns:p14="http://schemas.microsoft.com/office/powerpoint/2010/main" val="40389468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hteck 9"/>
          <p:cNvSpPr/>
          <p:nvPr/>
        </p:nvSpPr>
        <p:spPr>
          <a:xfrm>
            <a:off x="1907704" y="6597352"/>
            <a:ext cx="7236296" cy="260648"/>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Rechteck 5"/>
          <p:cNvSpPr/>
          <p:nvPr/>
        </p:nvSpPr>
        <p:spPr>
          <a:xfrm>
            <a:off x="0" y="764704"/>
            <a:ext cx="9144000" cy="288032"/>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Rechteck 3"/>
          <p:cNvSpPr/>
          <p:nvPr/>
        </p:nvSpPr>
        <p:spPr>
          <a:xfrm>
            <a:off x="5039544" y="419701"/>
            <a:ext cx="4104456" cy="432048"/>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de-DE" b="1" dirty="0"/>
              <a:t>KNZV </a:t>
            </a:r>
            <a:r>
              <a:rPr lang="de-DE" b="1" dirty="0" err="1"/>
              <a:t>ledenvergadering</a:t>
            </a:r>
            <a:endParaRPr lang="de-DE" b="1" dirty="0"/>
          </a:p>
        </p:txBody>
      </p:sp>
      <p:sp>
        <p:nvSpPr>
          <p:cNvPr id="5" name="Gleichschenkliges Dreieck 4"/>
          <p:cNvSpPr/>
          <p:nvPr/>
        </p:nvSpPr>
        <p:spPr>
          <a:xfrm rot="16200000">
            <a:off x="4700587" y="497755"/>
            <a:ext cx="417011" cy="260902"/>
          </a:xfrm>
          <a:prstGeom prst="triangl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Rechteck 7"/>
          <p:cNvSpPr/>
          <p:nvPr/>
        </p:nvSpPr>
        <p:spPr>
          <a:xfrm>
            <a:off x="2433" y="6597352"/>
            <a:ext cx="2051720" cy="260648"/>
          </a:xfrm>
          <a:prstGeom prst="rect">
            <a:avLst/>
          </a:prstGeom>
          <a:solidFill>
            <a:schemeClr val="tx2"/>
          </a:solidFill>
          <a:ln w="254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dirty="0"/>
              <a:t>www.demeulezengers.nl</a:t>
            </a:r>
          </a:p>
        </p:txBody>
      </p:sp>
      <p:sp>
        <p:nvSpPr>
          <p:cNvPr id="9" name="Gleichschenkliges Dreieck 8"/>
          <p:cNvSpPr/>
          <p:nvPr/>
        </p:nvSpPr>
        <p:spPr>
          <a:xfrm rot="5400000">
            <a:off x="2002812" y="6673669"/>
            <a:ext cx="260648" cy="108014"/>
          </a:xfrm>
          <a:prstGeom prst="triangl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7" name="Afbeelding 6">
            <a:extLst>
              <a:ext uri="{FF2B5EF4-FFF2-40B4-BE49-F238E27FC236}">
                <a16:creationId xmlns:a16="http://schemas.microsoft.com/office/drawing/2014/main" id="{6FE50400-8B0C-4151-AC33-1B3432A62602}"/>
              </a:ext>
            </a:extLst>
          </p:cNvPr>
          <p:cNvPicPr>
            <a:picLocks noChangeAspect="1"/>
          </p:cNvPicPr>
          <p:nvPr/>
        </p:nvPicPr>
        <p:blipFill>
          <a:blip r:embed="rId3"/>
          <a:stretch>
            <a:fillRect/>
          </a:stretch>
        </p:blipFill>
        <p:spPr>
          <a:xfrm>
            <a:off x="170326" y="-16792"/>
            <a:ext cx="2313442" cy="853503"/>
          </a:xfrm>
          <a:prstGeom prst="rect">
            <a:avLst/>
          </a:prstGeom>
        </p:spPr>
      </p:pic>
      <p:pic>
        <p:nvPicPr>
          <p:cNvPr id="2" name="Afbeelding 1">
            <a:extLst>
              <a:ext uri="{FF2B5EF4-FFF2-40B4-BE49-F238E27FC236}">
                <a16:creationId xmlns:a16="http://schemas.microsoft.com/office/drawing/2014/main" id="{0BBE8CF4-3A16-F5AE-56E2-D3B2D84B8BD7}"/>
              </a:ext>
            </a:extLst>
          </p:cNvPr>
          <p:cNvPicPr>
            <a:picLocks noChangeAspect="1"/>
          </p:cNvPicPr>
          <p:nvPr/>
        </p:nvPicPr>
        <p:blipFill>
          <a:blip r:embed="rId4"/>
          <a:stretch>
            <a:fillRect/>
          </a:stretch>
        </p:blipFill>
        <p:spPr>
          <a:xfrm>
            <a:off x="5220072" y="102133"/>
            <a:ext cx="749873" cy="749873"/>
          </a:xfrm>
          <a:prstGeom prst="rect">
            <a:avLst/>
          </a:prstGeom>
        </p:spPr>
      </p:pic>
      <p:sp>
        <p:nvSpPr>
          <p:cNvPr id="11" name="Titel 10">
            <a:extLst>
              <a:ext uri="{FF2B5EF4-FFF2-40B4-BE49-F238E27FC236}">
                <a16:creationId xmlns:a16="http://schemas.microsoft.com/office/drawing/2014/main" id="{3BA928DF-413B-9109-08CD-55E048355FA2}"/>
              </a:ext>
            </a:extLst>
          </p:cNvPr>
          <p:cNvSpPr>
            <a:spLocks noGrp="1"/>
          </p:cNvSpPr>
          <p:nvPr>
            <p:ph type="title"/>
          </p:nvPr>
        </p:nvSpPr>
        <p:spPr>
          <a:xfrm>
            <a:off x="395536" y="1106116"/>
            <a:ext cx="8229600" cy="1143000"/>
          </a:xfrm>
        </p:spPr>
        <p:txBody>
          <a:bodyPr/>
          <a:lstStyle/>
          <a:p>
            <a:pPr algn="l"/>
            <a:r>
              <a:rPr lang="nl-NL" dirty="0">
                <a:solidFill>
                  <a:schemeClr val="tx2">
                    <a:lumMod val="75000"/>
                  </a:schemeClr>
                </a:solidFill>
              </a:rPr>
              <a:t>Doelen:</a:t>
            </a:r>
          </a:p>
        </p:txBody>
      </p:sp>
      <p:graphicFrame>
        <p:nvGraphicFramePr>
          <p:cNvPr id="13" name="Tijdelijke aanduiding voor inhoud 12">
            <a:extLst>
              <a:ext uri="{FF2B5EF4-FFF2-40B4-BE49-F238E27FC236}">
                <a16:creationId xmlns:a16="http://schemas.microsoft.com/office/drawing/2014/main" id="{08A5DCAE-63B2-FC65-ED8F-B9D0886D7519}"/>
              </a:ext>
            </a:extLst>
          </p:cNvPr>
          <p:cNvGraphicFramePr>
            <a:graphicFrameLocks noGrp="1"/>
          </p:cNvGraphicFramePr>
          <p:nvPr>
            <p:ph idx="1"/>
            <p:extLst>
              <p:ext uri="{D42A27DB-BD31-4B8C-83A1-F6EECF244321}">
                <p14:modId xmlns:p14="http://schemas.microsoft.com/office/powerpoint/2010/main" val="2587155947"/>
              </p:ext>
            </p:extLst>
          </p:nvPr>
        </p:nvGraphicFramePr>
        <p:xfrm>
          <a:off x="457200" y="1600200"/>
          <a:ext cx="8579296" cy="492514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6919855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hteck 9"/>
          <p:cNvSpPr/>
          <p:nvPr/>
        </p:nvSpPr>
        <p:spPr>
          <a:xfrm>
            <a:off x="1907704" y="6597352"/>
            <a:ext cx="7236296" cy="260648"/>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Rechteck 5"/>
          <p:cNvSpPr/>
          <p:nvPr/>
        </p:nvSpPr>
        <p:spPr>
          <a:xfrm>
            <a:off x="0" y="764704"/>
            <a:ext cx="9144000" cy="288032"/>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Rechteck 3"/>
          <p:cNvSpPr/>
          <p:nvPr/>
        </p:nvSpPr>
        <p:spPr>
          <a:xfrm>
            <a:off x="5039544" y="419701"/>
            <a:ext cx="4104456" cy="432048"/>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de-DE" b="1" dirty="0"/>
              <a:t>KNZV </a:t>
            </a:r>
            <a:r>
              <a:rPr lang="de-DE" b="1" dirty="0" err="1"/>
              <a:t>ledenvergadering</a:t>
            </a:r>
            <a:endParaRPr lang="de-DE" b="1" dirty="0"/>
          </a:p>
        </p:txBody>
      </p:sp>
      <p:sp>
        <p:nvSpPr>
          <p:cNvPr id="5" name="Gleichschenkliges Dreieck 4"/>
          <p:cNvSpPr/>
          <p:nvPr/>
        </p:nvSpPr>
        <p:spPr>
          <a:xfrm rot="16200000">
            <a:off x="4700587" y="497755"/>
            <a:ext cx="417011" cy="260902"/>
          </a:xfrm>
          <a:prstGeom prst="triangl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Rechteck 7"/>
          <p:cNvSpPr/>
          <p:nvPr/>
        </p:nvSpPr>
        <p:spPr>
          <a:xfrm>
            <a:off x="2433" y="6597352"/>
            <a:ext cx="2051720" cy="260648"/>
          </a:xfrm>
          <a:prstGeom prst="rect">
            <a:avLst/>
          </a:prstGeom>
          <a:solidFill>
            <a:schemeClr val="tx2"/>
          </a:solidFill>
          <a:ln w="254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dirty="0"/>
              <a:t>www.demeulezengers.nl</a:t>
            </a:r>
          </a:p>
        </p:txBody>
      </p:sp>
      <p:sp>
        <p:nvSpPr>
          <p:cNvPr id="9" name="Gleichschenkliges Dreieck 8"/>
          <p:cNvSpPr/>
          <p:nvPr/>
        </p:nvSpPr>
        <p:spPr>
          <a:xfrm rot="5400000">
            <a:off x="2002812" y="6673669"/>
            <a:ext cx="260648" cy="108014"/>
          </a:xfrm>
          <a:prstGeom prst="triangl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7" name="Afbeelding 6">
            <a:extLst>
              <a:ext uri="{FF2B5EF4-FFF2-40B4-BE49-F238E27FC236}">
                <a16:creationId xmlns:a16="http://schemas.microsoft.com/office/drawing/2014/main" id="{6FE50400-8B0C-4151-AC33-1B3432A62602}"/>
              </a:ext>
            </a:extLst>
          </p:cNvPr>
          <p:cNvPicPr>
            <a:picLocks noChangeAspect="1"/>
          </p:cNvPicPr>
          <p:nvPr/>
        </p:nvPicPr>
        <p:blipFill>
          <a:blip r:embed="rId3"/>
          <a:stretch>
            <a:fillRect/>
          </a:stretch>
        </p:blipFill>
        <p:spPr>
          <a:xfrm>
            <a:off x="170326" y="-16792"/>
            <a:ext cx="2313442" cy="853503"/>
          </a:xfrm>
          <a:prstGeom prst="rect">
            <a:avLst/>
          </a:prstGeom>
        </p:spPr>
      </p:pic>
      <p:pic>
        <p:nvPicPr>
          <p:cNvPr id="2" name="Afbeelding 1">
            <a:extLst>
              <a:ext uri="{FF2B5EF4-FFF2-40B4-BE49-F238E27FC236}">
                <a16:creationId xmlns:a16="http://schemas.microsoft.com/office/drawing/2014/main" id="{0BBE8CF4-3A16-F5AE-56E2-D3B2D84B8BD7}"/>
              </a:ext>
            </a:extLst>
          </p:cNvPr>
          <p:cNvPicPr>
            <a:picLocks noChangeAspect="1"/>
          </p:cNvPicPr>
          <p:nvPr/>
        </p:nvPicPr>
        <p:blipFill>
          <a:blip r:embed="rId4"/>
          <a:stretch>
            <a:fillRect/>
          </a:stretch>
        </p:blipFill>
        <p:spPr>
          <a:xfrm>
            <a:off x="5220072" y="102133"/>
            <a:ext cx="749873" cy="749873"/>
          </a:xfrm>
          <a:prstGeom prst="rect">
            <a:avLst/>
          </a:prstGeom>
        </p:spPr>
      </p:pic>
      <p:sp>
        <p:nvSpPr>
          <p:cNvPr id="11" name="Titel 10">
            <a:extLst>
              <a:ext uri="{FF2B5EF4-FFF2-40B4-BE49-F238E27FC236}">
                <a16:creationId xmlns:a16="http://schemas.microsoft.com/office/drawing/2014/main" id="{E88FE7E9-A898-BAD8-FFB2-1F77FBAA7E09}"/>
              </a:ext>
            </a:extLst>
          </p:cNvPr>
          <p:cNvSpPr>
            <a:spLocks noGrp="1"/>
          </p:cNvSpPr>
          <p:nvPr>
            <p:ph type="title"/>
          </p:nvPr>
        </p:nvSpPr>
        <p:spPr>
          <a:xfrm>
            <a:off x="628650" y="1182900"/>
            <a:ext cx="7886700" cy="495300"/>
          </a:xfrm>
        </p:spPr>
        <p:txBody>
          <a:bodyPr/>
          <a:lstStyle/>
          <a:p>
            <a:r>
              <a:rPr lang="nl-NL" sz="3200" dirty="0">
                <a:solidFill>
                  <a:schemeClr val="accent1">
                    <a:lumMod val="75000"/>
                  </a:schemeClr>
                </a:solidFill>
              </a:rPr>
              <a:t>Doelen</a:t>
            </a:r>
          </a:p>
        </p:txBody>
      </p:sp>
      <p:sp>
        <p:nvSpPr>
          <p:cNvPr id="12" name="Tijdelijke aanduiding voor tekst 11">
            <a:extLst>
              <a:ext uri="{FF2B5EF4-FFF2-40B4-BE49-F238E27FC236}">
                <a16:creationId xmlns:a16="http://schemas.microsoft.com/office/drawing/2014/main" id="{3A26E8C6-9B95-9AD7-ECA3-7FFABD1A92BF}"/>
              </a:ext>
            </a:extLst>
          </p:cNvPr>
          <p:cNvSpPr>
            <a:spLocks noGrp="1"/>
          </p:cNvSpPr>
          <p:nvPr>
            <p:ph type="body" sz="quarter" idx="13"/>
          </p:nvPr>
        </p:nvSpPr>
        <p:spPr>
          <a:xfrm>
            <a:off x="3272667" y="2205142"/>
            <a:ext cx="2703145" cy="422365"/>
          </a:xfrm>
          <a:solidFill>
            <a:srgbClr val="36ADD2"/>
          </a:solidFill>
          <a:ln>
            <a:noFill/>
          </a:ln>
          <a:effectLst/>
        </p:spPr>
        <p:txBody>
          <a:bodyPr>
            <a:normAutofit/>
          </a:bodyPr>
          <a:lstStyle/>
          <a:p>
            <a:r>
              <a:rPr lang="nl-NL" sz="2400" dirty="0">
                <a:solidFill>
                  <a:schemeClr val="bg1"/>
                </a:solidFill>
              </a:rPr>
              <a:t>kwaliteit</a:t>
            </a:r>
          </a:p>
        </p:txBody>
      </p:sp>
      <p:sp>
        <p:nvSpPr>
          <p:cNvPr id="13" name="Tijdelijke aanduiding voor tekst 12">
            <a:extLst>
              <a:ext uri="{FF2B5EF4-FFF2-40B4-BE49-F238E27FC236}">
                <a16:creationId xmlns:a16="http://schemas.microsoft.com/office/drawing/2014/main" id="{7A0F0646-54AD-1059-EFD6-984B7C8AEA6B}"/>
              </a:ext>
            </a:extLst>
          </p:cNvPr>
          <p:cNvSpPr>
            <a:spLocks noGrp="1"/>
          </p:cNvSpPr>
          <p:nvPr>
            <p:ph type="body" sz="quarter" idx="16"/>
          </p:nvPr>
        </p:nvSpPr>
        <p:spPr>
          <a:xfrm>
            <a:off x="3267075" y="2767573"/>
            <a:ext cx="2702870" cy="3325723"/>
          </a:xfrm>
          <a:solidFill>
            <a:srgbClr val="36ADD2"/>
          </a:solidFill>
        </p:spPr>
        <p:txBody>
          <a:bodyPr/>
          <a:lstStyle/>
          <a:p>
            <a:r>
              <a:rPr lang="nl-NL" sz="2400" b="1" dirty="0"/>
              <a:t>Niveau verhogen:</a:t>
            </a:r>
          </a:p>
          <a:p>
            <a:pPr marL="342900" indent="-342900">
              <a:buFont typeface="Arial" panose="020B0604020202020204" pitchFamily="34" charset="0"/>
              <a:buChar char="•"/>
            </a:pPr>
            <a:r>
              <a:rPr lang="nl-NL" sz="2400" b="1" dirty="0"/>
              <a:t>Zangtechniek</a:t>
            </a:r>
          </a:p>
          <a:p>
            <a:pPr marL="342900" indent="-342900">
              <a:buFont typeface="Arial" panose="020B0604020202020204" pitchFamily="34" charset="0"/>
              <a:buChar char="•"/>
            </a:pPr>
            <a:r>
              <a:rPr lang="nl-NL" sz="2400" b="1" dirty="0"/>
              <a:t>Van buiten zingen</a:t>
            </a:r>
          </a:p>
        </p:txBody>
      </p:sp>
      <p:sp>
        <p:nvSpPr>
          <p:cNvPr id="14" name="Tijdelijke aanduiding voor tekst 13">
            <a:extLst>
              <a:ext uri="{FF2B5EF4-FFF2-40B4-BE49-F238E27FC236}">
                <a16:creationId xmlns:a16="http://schemas.microsoft.com/office/drawing/2014/main" id="{A87CC74F-8BA2-E43F-2F5D-C3568C60749F}"/>
              </a:ext>
            </a:extLst>
          </p:cNvPr>
          <p:cNvSpPr>
            <a:spLocks noGrp="1"/>
          </p:cNvSpPr>
          <p:nvPr>
            <p:ph type="body" sz="quarter" idx="17"/>
          </p:nvPr>
        </p:nvSpPr>
        <p:spPr>
          <a:xfrm>
            <a:off x="6230829" y="2123711"/>
            <a:ext cx="2703145" cy="422365"/>
          </a:xfrm>
          <a:solidFill>
            <a:srgbClr val="7030A0"/>
          </a:solidFill>
        </p:spPr>
        <p:txBody>
          <a:bodyPr>
            <a:normAutofit/>
          </a:bodyPr>
          <a:lstStyle/>
          <a:p>
            <a:r>
              <a:rPr lang="nl-NL" sz="2400" dirty="0">
                <a:solidFill>
                  <a:schemeClr val="bg1"/>
                </a:solidFill>
              </a:rPr>
              <a:t>Presentatie</a:t>
            </a:r>
          </a:p>
        </p:txBody>
      </p:sp>
      <p:sp>
        <p:nvSpPr>
          <p:cNvPr id="15" name="Tijdelijke aanduiding voor tekst 14">
            <a:extLst>
              <a:ext uri="{FF2B5EF4-FFF2-40B4-BE49-F238E27FC236}">
                <a16:creationId xmlns:a16="http://schemas.microsoft.com/office/drawing/2014/main" id="{6E08F96B-9BC1-4FF8-4EB0-C8C52BF953DE}"/>
              </a:ext>
            </a:extLst>
          </p:cNvPr>
          <p:cNvSpPr>
            <a:spLocks noGrp="1"/>
          </p:cNvSpPr>
          <p:nvPr>
            <p:ph type="body" sz="quarter" idx="18"/>
          </p:nvPr>
        </p:nvSpPr>
        <p:spPr>
          <a:xfrm>
            <a:off x="6230829" y="2772969"/>
            <a:ext cx="2702870" cy="3325723"/>
          </a:xfrm>
          <a:solidFill>
            <a:srgbClr val="7030A0"/>
          </a:solidFill>
        </p:spPr>
        <p:txBody>
          <a:bodyPr/>
          <a:lstStyle/>
          <a:p>
            <a:r>
              <a:rPr lang="nl-NL" sz="2400" b="1" dirty="0"/>
              <a:t>Beleving</a:t>
            </a:r>
          </a:p>
          <a:p>
            <a:r>
              <a:rPr lang="nl-NL" sz="2400" b="1" dirty="0"/>
              <a:t>Kledingkeuze</a:t>
            </a:r>
          </a:p>
          <a:p>
            <a:r>
              <a:rPr lang="nl-NL" sz="2400" b="1" dirty="0"/>
              <a:t>Grote effecten met kleine </a:t>
            </a:r>
            <a:r>
              <a:rPr lang="nl-NL" sz="2400" b="1" dirty="0" err="1"/>
              <a:t>aan-passingen</a:t>
            </a:r>
            <a:r>
              <a:rPr lang="nl-NL" sz="2400" b="1" dirty="0"/>
              <a:t>.</a:t>
            </a:r>
          </a:p>
        </p:txBody>
      </p:sp>
      <p:sp>
        <p:nvSpPr>
          <p:cNvPr id="16" name="Tijdelijke aanduiding voor tekst 15">
            <a:extLst>
              <a:ext uri="{FF2B5EF4-FFF2-40B4-BE49-F238E27FC236}">
                <a16:creationId xmlns:a16="http://schemas.microsoft.com/office/drawing/2014/main" id="{A28CA4F1-418D-A83C-17F9-792756CBF5DA}"/>
              </a:ext>
            </a:extLst>
          </p:cNvPr>
          <p:cNvSpPr>
            <a:spLocks noGrp="1"/>
          </p:cNvSpPr>
          <p:nvPr>
            <p:ph type="body" sz="quarter" idx="19"/>
          </p:nvPr>
        </p:nvSpPr>
        <p:spPr>
          <a:xfrm>
            <a:off x="362091" y="2205141"/>
            <a:ext cx="2540708" cy="422365"/>
          </a:xfrm>
          <a:solidFill>
            <a:schemeClr val="accent6">
              <a:lumMod val="60000"/>
              <a:lumOff val="40000"/>
            </a:schemeClr>
          </a:solidFill>
        </p:spPr>
        <p:txBody>
          <a:bodyPr>
            <a:normAutofit/>
          </a:bodyPr>
          <a:lstStyle/>
          <a:p>
            <a:r>
              <a:rPr lang="nl-NL" sz="2400" dirty="0">
                <a:solidFill>
                  <a:schemeClr val="bg1"/>
                </a:solidFill>
              </a:rPr>
              <a:t>Repertoire</a:t>
            </a:r>
          </a:p>
        </p:txBody>
      </p:sp>
      <p:sp>
        <p:nvSpPr>
          <p:cNvPr id="17" name="Tijdelijke aanduiding voor tekst 16">
            <a:extLst>
              <a:ext uri="{FF2B5EF4-FFF2-40B4-BE49-F238E27FC236}">
                <a16:creationId xmlns:a16="http://schemas.microsoft.com/office/drawing/2014/main" id="{4449077A-416F-41D0-2D21-18D5D48724C7}"/>
              </a:ext>
            </a:extLst>
          </p:cNvPr>
          <p:cNvSpPr>
            <a:spLocks noGrp="1"/>
          </p:cNvSpPr>
          <p:nvPr>
            <p:ph type="body" sz="quarter" idx="20"/>
          </p:nvPr>
        </p:nvSpPr>
        <p:spPr>
          <a:xfrm>
            <a:off x="362091" y="2747257"/>
            <a:ext cx="2540449" cy="3325723"/>
          </a:xfrm>
          <a:solidFill>
            <a:schemeClr val="accent6">
              <a:lumMod val="60000"/>
              <a:lumOff val="40000"/>
            </a:schemeClr>
          </a:solidFill>
        </p:spPr>
        <p:txBody>
          <a:bodyPr/>
          <a:lstStyle/>
          <a:p>
            <a:r>
              <a:rPr lang="nl-NL" sz="2400" b="1" dirty="0"/>
              <a:t>Niveau v.h. koor</a:t>
            </a:r>
          </a:p>
          <a:p>
            <a:r>
              <a:rPr lang="nl-NL" sz="2400" b="1" dirty="0"/>
              <a:t>Variatie</a:t>
            </a:r>
          </a:p>
          <a:p>
            <a:r>
              <a:rPr lang="nl-NL" sz="2400" b="1" dirty="0"/>
              <a:t>Breed publiek</a:t>
            </a:r>
          </a:p>
        </p:txBody>
      </p:sp>
    </p:spTree>
    <p:extLst>
      <p:ext uri="{BB962C8B-B14F-4D97-AF65-F5344CB8AC3E}">
        <p14:creationId xmlns:p14="http://schemas.microsoft.com/office/powerpoint/2010/main" val="9553691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hteck 9"/>
          <p:cNvSpPr/>
          <p:nvPr/>
        </p:nvSpPr>
        <p:spPr>
          <a:xfrm>
            <a:off x="1907704" y="6597352"/>
            <a:ext cx="7236296" cy="260648"/>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Rechteck 5"/>
          <p:cNvSpPr/>
          <p:nvPr/>
        </p:nvSpPr>
        <p:spPr>
          <a:xfrm>
            <a:off x="0" y="764704"/>
            <a:ext cx="9144000" cy="288032"/>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Rechteck 3"/>
          <p:cNvSpPr/>
          <p:nvPr/>
        </p:nvSpPr>
        <p:spPr>
          <a:xfrm>
            <a:off x="5039544" y="419701"/>
            <a:ext cx="4104456" cy="432048"/>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de-DE" b="1" dirty="0"/>
              <a:t>KNZV </a:t>
            </a:r>
            <a:r>
              <a:rPr lang="de-DE" b="1" dirty="0" err="1"/>
              <a:t>ledenvergadering</a:t>
            </a:r>
            <a:endParaRPr lang="de-DE" b="1" dirty="0"/>
          </a:p>
        </p:txBody>
      </p:sp>
      <p:sp>
        <p:nvSpPr>
          <p:cNvPr id="5" name="Gleichschenkliges Dreieck 4"/>
          <p:cNvSpPr/>
          <p:nvPr/>
        </p:nvSpPr>
        <p:spPr>
          <a:xfrm rot="16200000">
            <a:off x="4700587" y="497755"/>
            <a:ext cx="417011" cy="260902"/>
          </a:xfrm>
          <a:prstGeom prst="triangl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Rechteck 7"/>
          <p:cNvSpPr/>
          <p:nvPr/>
        </p:nvSpPr>
        <p:spPr>
          <a:xfrm>
            <a:off x="2433" y="6597352"/>
            <a:ext cx="2051720" cy="260648"/>
          </a:xfrm>
          <a:prstGeom prst="rect">
            <a:avLst/>
          </a:prstGeom>
          <a:solidFill>
            <a:schemeClr val="tx2"/>
          </a:solidFill>
          <a:ln w="254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dirty="0"/>
              <a:t>www.demeulezengers.nl</a:t>
            </a:r>
          </a:p>
        </p:txBody>
      </p:sp>
      <p:sp>
        <p:nvSpPr>
          <p:cNvPr id="9" name="Gleichschenkliges Dreieck 8"/>
          <p:cNvSpPr/>
          <p:nvPr/>
        </p:nvSpPr>
        <p:spPr>
          <a:xfrm rot="5400000">
            <a:off x="2002812" y="6673669"/>
            <a:ext cx="260648" cy="108014"/>
          </a:xfrm>
          <a:prstGeom prst="triangl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7" name="Afbeelding 6">
            <a:extLst>
              <a:ext uri="{FF2B5EF4-FFF2-40B4-BE49-F238E27FC236}">
                <a16:creationId xmlns:a16="http://schemas.microsoft.com/office/drawing/2014/main" id="{6FE50400-8B0C-4151-AC33-1B3432A62602}"/>
              </a:ext>
            </a:extLst>
          </p:cNvPr>
          <p:cNvPicPr>
            <a:picLocks noChangeAspect="1"/>
          </p:cNvPicPr>
          <p:nvPr/>
        </p:nvPicPr>
        <p:blipFill>
          <a:blip r:embed="rId3"/>
          <a:stretch>
            <a:fillRect/>
          </a:stretch>
        </p:blipFill>
        <p:spPr>
          <a:xfrm>
            <a:off x="170326" y="-16792"/>
            <a:ext cx="2313442" cy="853503"/>
          </a:xfrm>
          <a:prstGeom prst="rect">
            <a:avLst/>
          </a:prstGeom>
        </p:spPr>
      </p:pic>
      <p:pic>
        <p:nvPicPr>
          <p:cNvPr id="2" name="Afbeelding 1">
            <a:extLst>
              <a:ext uri="{FF2B5EF4-FFF2-40B4-BE49-F238E27FC236}">
                <a16:creationId xmlns:a16="http://schemas.microsoft.com/office/drawing/2014/main" id="{0BBE8CF4-3A16-F5AE-56E2-D3B2D84B8BD7}"/>
              </a:ext>
            </a:extLst>
          </p:cNvPr>
          <p:cNvPicPr>
            <a:picLocks noChangeAspect="1"/>
          </p:cNvPicPr>
          <p:nvPr/>
        </p:nvPicPr>
        <p:blipFill>
          <a:blip r:embed="rId4"/>
          <a:stretch>
            <a:fillRect/>
          </a:stretch>
        </p:blipFill>
        <p:spPr>
          <a:xfrm>
            <a:off x="5220072" y="102133"/>
            <a:ext cx="749873" cy="749873"/>
          </a:xfrm>
          <a:prstGeom prst="rect">
            <a:avLst/>
          </a:prstGeom>
        </p:spPr>
      </p:pic>
      <p:sp>
        <p:nvSpPr>
          <p:cNvPr id="11" name="Titel 10">
            <a:extLst>
              <a:ext uri="{FF2B5EF4-FFF2-40B4-BE49-F238E27FC236}">
                <a16:creationId xmlns:a16="http://schemas.microsoft.com/office/drawing/2014/main" id="{E88FE7E9-A898-BAD8-FFB2-1F77FBAA7E09}"/>
              </a:ext>
            </a:extLst>
          </p:cNvPr>
          <p:cNvSpPr>
            <a:spLocks noGrp="1"/>
          </p:cNvSpPr>
          <p:nvPr>
            <p:ph type="title"/>
          </p:nvPr>
        </p:nvSpPr>
        <p:spPr>
          <a:xfrm>
            <a:off x="628650" y="1182900"/>
            <a:ext cx="7886700" cy="495300"/>
          </a:xfrm>
        </p:spPr>
        <p:txBody>
          <a:bodyPr/>
          <a:lstStyle/>
          <a:p>
            <a:r>
              <a:rPr lang="nl-NL" sz="3200" dirty="0">
                <a:solidFill>
                  <a:schemeClr val="tx2">
                    <a:lumMod val="75000"/>
                  </a:schemeClr>
                </a:solidFill>
              </a:rPr>
              <a:t>Doelen (2)</a:t>
            </a:r>
          </a:p>
        </p:txBody>
      </p:sp>
      <p:sp>
        <p:nvSpPr>
          <p:cNvPr id="12" name="Tijdelijke aanduiding voor tekst 11">
            <a:extLst>
              <a:ext uri="{FF2B5EF4-FFF2-40B4-BE49-F238E27FC236}">
                <a16:creationId xmlns:a16="http://schemas.microsoft.com/office/drawing/2014/main" id="{3A26E8C6-9B95-9AD7-ECA3-7FFABD1A92BF}"/>
              </a:ext>
            </a:extLst>
          </p:cNvPr>
          <p:cNvSpPr>
            <a:spLocks noGrp="1"/>
          </p:cNvSpPr>
          <p:nvPr>
            <p:ph type="body" sz="quarter" idx="13"/>
          </p:nvPr>
        </p:nvSpPr>
        <p:spPr>
          <a:solidFill>
            <a:srgbClr val="92D050"/>
          </a:solidFill>
        </p:spPr>
        <p:txBody>
          <a:bodyPr>
            <a:normAutofit/>
          </a:bodyPr>
          <a:lstStyle/>
          <a:p>
            <a:r>
              <a:rPr lang="nl-NL" sz="2400" dirty="0">
                <a:solidFill>
                  <a:schemeClr val="bg1"/>
                </a:solidFill>
              </a:rPr>
              <a:t>Breder publiek</a:t>
            </a:r>
          </a:p>
        </p:txBody>
      </p:sp>
      <p:sp>
        <p:nvSpPr>
          <p:cNvPr id="13" name="Tijdelijke aanduiding voor tekst 12">
            <a:extLst>
              <a:ext uri="{FF2B5EF4-FFF2-40B4-BE49-F238E27FC236}">
                <a16:creationId xmlns:a16="http://schemas.microsoft.com/office/drawing/2014/main" id="{7A0F0646-54AD-1059-EFD6-984B7C8AEA6B}"/>
              </a:ext>
            </a:extLst>
          </p:cNvPr>
          <p:cNvSpPr>
            <a:spLocks noGrp="1"/>
          </p:cNvSpPr>
          <p:nvPr>
            <p:ph type="body" sz="quarter" idx="16"/>
          </p:nvPr>
        </p:nvSpPr>
        <p:spPr>
          <a:xfrm>
            <a:off x="379100" y="2798169"/>
            <a:ext cx="2702870" cy="3325723"/>
          </a:xfrm>
          <a:solidFill>
            <a:srgbClr val="92D050"/>
          </a:solidFill>
        </p:spPr>
        <p:txBody>
          <a:bodyPr/>
          <a:lstStyle/>
          <a:p>
            <a:r>
              <a:rPr lang="nl-NL" sz="2400" b="1" dirty="0"/>
              <a:t>Concerten</a:t>
            </a:r>
          </a:p>
          <a:p>
            <a:r>
              <a:rPr lang="nl-NL" sz="2400" b="1" dirty="0"/>
              <a:t>Optredens</a:t>
            </a:r>
          </a:p>
          <a:p>
            <a:r>
              <a:rPr lang="nl-NL" sz="2400" b="1" dirty="0"/>
              <a:t>PR</a:t>
            </a:r>
          </a:p>
          <a:p>
            <a:endParaRPr lang="nl-NL" sz="2400" b="1" dirty="0"/>
          </a:p>
          <a:p>
            <a:endParaRPr lang="nl-NL" sz="2400" dirty="0">
              <a:solidFill>
                <a:schemeClr val="accent6">
                  <a:lumMod val="75000"/>
                </a:schemeClr>
              </a:solidFill>
            </a:endParaRPr>
          </a:p>
        </p:txBody>
      </p:sp>
      <p:sp>
        <p:nvSpPr>
          <p:cNvPr id="14" name="Tijdelijke aanduiding voor tekst 13">
            <a:extLst>
              <a:ext uri="{FF2B5EF4-FFF2-40B4-BE49-F238E27FC236}">
                <a16:creationId xmlns:a16="http://schemas.microsoft.com/office/drawing/2014/main" id="{A87CC74F-8BA2-E43F-2F5D-C3568C60749F}"/>
              </a:ext>
            </a:extLst>
          </p:cNvPr>
          <p:cNvSpPr>
            <a:spLocks noGrp="1"/>
          </p:cNvSpPr>
          <p:nvPr>
            <p:ph type="body" sz="quarter" idx="17"/>
          </p:nvPr>
        </p:nvSpPr>
        <p:spPr>
          <a:solidFill>
            <a:srgbClr val="E33541"/>
          </a:solidFill>
        </p:spPr>
        <p:txBody>
          <a:bodyPr>
            <a:normAutofit fontScale="92500"/>
          </a:bodyPr>
          <a:lstStyle/>
          <a:p>
            <a:r>
              <a:rPr lang="nl-NL" sz="2400" b="1" dirty="0">
                <a:solidFill>
                  <a:schemeClr val="bg1"/>
                </a:solidFill>
              </a:rPr>
              <a:t>Naamsbekendheid</a:t>
            </a:r>
          </a:p>
        </p:txBody>
      </p:sp>
      <p:sp>
        <p:nvSpPr>
          <p:cNvPr id="15" name="Tijdelijke aanduiding voor tekst 14">
            <a:extLst>
              <a:ext uri="{FF2B5EF4-FFF2-40B4-BE49-F238E27FC236}">
                <a16:creationId xmlns:a16="http://schemas.microsoft.com/office/drawing/2014/main" id="{6E08F96B-9BC1-4FF8-4EB0-C8C52BF953DE}"/>
              </a:ext>
            </a:extLst>
          </p:cNvPr>
          <p:cNvSpPr>
            <a:spLocks noGrp="1"/>
          </p:cNvSpPr>
          <p:nvPr>
            <p:ph type="body" sz="quarter" idx="18"/>
          </p:nvPr>
        </p:nvSpPr>
        <p:spPr>
          <a:xfrm>
            <a:off x="3304905" y="2798169"/>
            <a:ext cx="2702870" cy="3325723"/>
          </a:xfrm>
          <a:solidFill>
            <a:srgbClr val="E33541"/>
          </a:solidFill>
        </p:spPr>
        <p:txBody>
          <a:bodyPr/>
          <a:lstStyle/>
          <a:p>
            <a:r>
              <a:rPr lang="nl-NL" sz="2400" b="1" dirty="0"/>
              <a:t>Communicatie</a:t>
            </a:r>
          </a:p>
          <a:p>
            <a:r>
              <a:rPr lang="nl-NL" sz="2400" b="1" dirty="0"/>
              <a:t>Posters</a:t>
            </a:r>
          </a:p>
          <a:p>
            <a:r>
              <a:rPr lang="nl-NL" sz="2400" b="1" dirty="0" err="1"/>
              <a:t>Social</a:t>
            </a:r>
            <a:r>
              <a:rPr lang="nl-NL" sz="2400" b="1" dirty="0"/>
              <a:t> media</a:t>
            </a:r>
          </a:p>
        </p:txBody>
      </p:sp>
    </p:spTree>
    <p:extLst>
      <p:ext uri="{BB962C8B-B14F-4D97-AF65-F5344CB8AC3E}">
        <p14:creationId xmlns:p14="http://schemas.microsoft.com/office/powerpoint/2010/main" val="30377055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hteck 9"/>
          <p:cNvSpPr/>
          <p:nvPr/>
        </p:nvSpPr>
        <p:spPr>
          <a:xfrm>
            <a:off x="1907704" y="6597352"/>
            <a:ext cx="7236296" cy="260648"/>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Rechteck 5"/>
          <p:cNvSpPr/>
          <p:nvPr/>
        </p:nvSpPr>
        <p:spPr>
          <a:xfrm>
            <a:off x="0" y="764704"/>
            <a:ext cx="9144000" cy="288032"/>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Rechteck 3"/>
          <p:cNvSpPr/>
          <p:nvPr/>
        </p:nvSpPr>
        <p:spPr>
          <a:xfrm>
            <a:off x="5039544" y="419701"/>
            <a:ext cx="4104456" cy="432048"/>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de-DE" b="1" dirty="0"/>
              <a:t>KNZV </a:t>
            </a:r>
            <a:r>
              <a:rPr lang="de-DE" b="1" dirty="0" err="1"/>
              <a:t>ledenvergadering</a:t>
            </a:r>
            <a:endParaRPr lang="de-DE" b="1" dirty="0"/>
          </a:p>
        </p:txBody>
      </p:sp>
      <p:sp>
        <p:nvSpPr>
          <p:cNvPr id="5" name="Gleichschenkliges Dreieck 4"/>
          <p:cNvSpPr/>
          <p:nvPr/>
        </p:nvSpPr>
        <p:spPr>
          <a:xfrm rot="16200000">
            <a:off x="4700587" y="497755"/>
            <a:ext cx="417011" cy="260902"/>
          </a:xfrm>
          <a:prstGeom prst="triangl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Rechteck 7"/>
          <p:cNvSpPr/>
          <p:nvPr/>
        </p:nvSpPr>
        <p:spPr>
          <a:xfrm>
            <a:off x="2433" y="6597352"/>
            <a:ext cx="2051720" cy="260648"/>
          </a:xfrm>
          <a:prstGeom prst="rect">
            <a:avLst/>
          </a:prstGeom>
          <a:solidFill>
            <a:schemeClr val="tx2"/>
          </a:solidFill>
          <a:ln w="254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dirty="0"/>
              <a:t>www.demeulezengers.nl</a:t>
            </a:r>
          </a:p>
        </p:txBody>
      </p:sp>
      <p:sp>
        <p:nvSpPr>
          <p:cNvPr id="9" name="Gleichschenkliges Dreieck 8"/>
          <p:cNvSpPr/>
          <p:nvPr/>
        </p:nvSpPr>
        <p:spPr>
          <a:xfrm rot="5400000">
            <a:off x="2002812" y="6673669"/>
            <a:ext cx="260648" cy="108014"/>
          </a:xfrm>
          <a:prstGeom prst="triangl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7" name="Afbeelding 6">
            <a:extLst>
              <a:ext uri="{FF2B5EF4-FFF2-40B4-BE49-F238E27FC236}">
                <a16:creationId xmlns:a16="http://schemas.microsoft.com/office/drawing/2014/main" id="{6FE50400-8B0C-4151-AC33-1B3432A62602}"/>
              </a:ext>
            </a:extLst>
          </p:cNvPr>
          <p:cNvPicPr>
            <a:picLocks noChangeAspect="1"/>
          </p:cNvPicPr>
          <p:nvPr/>
        </p:nvPicPr>
        <p:blipFill>
          <a:blip r:embed="rId3"/>
          <a:stretch>
            <a:fillRect/>
          </a:stretch>
        </p:blipFill>
        <p:spPr>
          <a:xfrm>
            <a:off x="170326" y="-16792"/>
            <a:ext cx="2313442" cy="853503"/>
          </a:xfrm>
          <a:prstGeom prst="rect">
            <a:avLst/>
          </a:prstGeom>
        </p:spPr>
      </p:pic>
      <p:sp>
        <p:nvSpPr>
          <p:cNvPr id="11" name="Tekstvak 10">
            <a:extLst>
              <a:ext uri="{FF2B5EF4-FFF2-40B4-BE49-F238E27FC236}">
                <a16:creationId xmlns:a16="http://schemas.microsoft.com/office/drawing/2014/main" id="{BA2579BF-CF7E-E037-4506-7E4402503AE3}"/>
              </a:ext>
            </a:extLst>
          </p:cNvPr>
          <p:cNvSpPr txBox="1"/>
          <p:nvPr/>
        </p:nvSpPr>
        <p:spPr>
          <a:xfrm>
            <a:off x="611560" y="1700808"/>
            <a:ext cx="184731" cy="461665"/>
          </a:xfrm>
          <a:prstGeom prst="rect">
            <a:avLst/>
          </a:prstGeom>
          <a:noFill/>
        </p:spPr>
        <p:txBody>
          <a:bodyPr wrap="none" rtlCol="0">
            <a:spAutoFit/>
          </a:bodyPr>
          <a:lstStyle/>
          <a:p>
            <a:endParaRPr lang="nl-NL" sz="2400" dirty="0"/>
          </a:p>
        </p:txBody>
      </p:sp>
      <p:pic>
        <p:nvPicPr>
          <p:cNvPr id="2" name="Afbeelding 1">
            <a:extLst>
              <a:ext uri="{FF2B5EF4-FFF2-40B4-BE49-F238E27FC236}">
                <a16:creationId xmlns:a16="http://schemas.microsoft.com/office/drawing/2014/main" id="{35053262-3499-955E-620F-9CC0CD3EC9D7}"/>
              </a:ext>
            </a:extLst>
          </p:cNvPr>
          <p:cNvPicPr>
            <a:picLocks noChangeAspect="1"/>
          </p:cNvPicPr>
          <p:nvPr/>
        </p:nvPicPr>
        <p:blipFill>
          <a:blip r:embed="rId4"/>
          <a:stretch>
            <a:fillRect/>
          </a:stretch>
        </p:blipFill>
        <p:spPr>
          <a:xfrm>
            <a:off x="5300447" y="71239"/>
            <a:ext cx="749873" cy="749873"/>
          </a:xfrm>
          <a:prstGeom prst="rect">
            <a:avLst/>
          </a:prstGeom>
        </p:spPr>
      </p:pic>
      <p:sp>
        <p:nvSpPr>
          <p:cNvPr id="3" name="Tekstvak 2">
            <a:extLst>
              <a:ext uri="{FF2B5EF4-FFF2-40B4-BE49-F238E27FC236}">
                <a16:creationId xmlns:a16="http://schemas.microsoft.com/office/drawing/2014/main" id="{A1E60684-E45C-8413-F171-2997A8570E99}"/>
              </a:ext>
            </a:extLst>
          </p:cNvPr>
          <p:cNvSpPr txBox="1"/>
          <p:nvPr/>
        </p:nvSpPr>
        <p:spPr>
          <a:xfrm>
            <a:off x="170326" y="1181714"/>
            <a:ext cx="3722686" cy="5909310"/>
          </a:xfrm>
          <a:prstGeom prst="rect">
            <a:avLst/>
          </a:prstGeom>
          <a:noFill/>
        </p:spPr>
        <p:txBody>
          <a:bodyPr wrap="none" rtlCol="0">
            <a:spAutoFit/>
          </a:bodyPr>
          <a:lstStyle/>
          <a:p>
            <a:r>
              <a:rPr lang="nl-NL" sz="2400" dirty="0"/>
              <a:t>Belangrijke onderwerpen:</a:t>
            </a:r>
          </a:p>
          <a:p>
            <a:endParaRPr lang="nl-NL" sz="2400" dirty="0"/>
          </a:p>
          <a:p>
            <a:r>
              <a:rPr lang="nl-NL" sz="2400" b="1" dirty="0"/>
              <a:t>Ledenwerving</a:t>
            </a:r>
          </a:p>
          <a:p>
            <a:pPr marL="342900" indent="-342900">
              <a:buFont typeface="Arial" panose="020B0604020202020204" pitchFamily="34" charset="0"/>
              <a:buChar char="•"/>
            </a:pPr>
            <a:r>
              <a:rPr lang="nl-NL" sz="2400" dirty="0"/>
              <a:t>Open repetities</a:t>
            </a:r>
          </a:p>
          <a:p>
            <a:pPr marL="342900" indent="-342900">
              <a:buFont typeface="Arial" panose="020B0604020202020204" pitchFamily="34" charset="0"/>
              <a:buChar char="•"/>
            </a:pPr>
            <a:r>
              <a:rPr lang="nl-NL" sz="2400" dirty="0"/>
              <a:t>Ontdek je stem</a:t>
            </a:r>
          </a:p>
          <a:p>
            <a:pPr marL="342900" indent="-342900">
              <a:buFont typeface="Arial" panose="020B0604020202020204" pitchFamily="34" charset="0"/>
              <a:buChar char="•"/>
            </a:pPr>
            <a:r>
              <a:rPr lang="nl-NL" sz="2400" dirty="0"/>
              <a:t>Vader &amp; Zonen repetitie</a:t>
            </a:r>
          </a:p>
          <a:p>
            <a:pPr marL="342900" indent="-342900">
              <a:buFont typeface="Arial" panose="020B0604020202020204" pitchFamily="34" charset="0"/>
              <a:buChar char="•"/>
            </a:pPr>
            <a:r>
              <a:rPr lang="nl-NL" sz="2400" dirty="0"/>
              <a:t>“Buddy” bij nieuwe leden</a:t>
            </a:r>
          </a:p>
          <a:p>
            <a:endParaRPr lang="nl-NL" sz="2400" dirty="0"/>
          </a:p>
          <a:p>
            <a:r>
              <a:rPr lang="nl-NL" sz="2400" b="1" dirty="0"/>
              <a:t>Financiering</a:t>
            </a:r>
          </a:p>
          <a:p>
            <a:pPr marL="342900" indent="-342900">
              <a:buFont typeface="Arial" panose="020B0604020202020204" pitchFamily="34" charset="0"/>
              <a:buChar char="•"/>
            </a:pPr>
            <a:r>
              <a:rPr lang="nl-NL" sz="2400" dirty="0"/>
              <a:t>Donateurs &amp; Vrienden</a:t>
            </a:r>
          </a:p>
          <a:p>
            <a:pPr marL="342900" indent="-342900">
              <a:buFont typeface="Arial" panose="020B0604020202020204" pitchFamily="34" charset="0"/>
              <a:buChar char="•"/>
            </a:pPr>
            <a:r>
              <a:rPr lang="nl-NL" sz="2400" dirty="0"/>
              <a:t>Sponsoren</a:t>
            </a:r>
          </a:p>
          <a:p>
            <a:pPr marL="342900" indent="-342900">
              <a:buFont typeface="Arial" panose="020B0604020202020204" pitchFamily="34" charset="0"/>
              <a:buChar char="•"/>
            </a:pPr>
            <a:r>
              <a:rPr lang="nl-NL" sz="2400" dirty="0"/>
              <a:t>Fondsenwerving</a:t>
            </a:r>
          </a:p>
          <a:p>
            <a:pPr marL="342900" indent="-342900">
              <a:buFont typeface="Arial" panose="020B0604020202020204" pitchFamily="34" charset="0"/>
              <a:buChar char="•"/>
            </a:pPr>
            <a:r>
              <a:rPr lang="nl-NL" sz="2400" dirty="0"/>
              <a:t>Subsidies</a:t>
            </a:r>
          </a:p>
          <a:p>
            <a:endParaRPr lang="nl-NL" sz="2400" dirty="0"/>
          </a:p>
          <a:p>
            <a:endParaRPr lang="nl-NL" sz="2400" dirty="0"/>
          </a:p>
          <a:p>
            <a:endParaRPr lang="nl-NL" dirty="0"/>
          </a:p>
        </p:txBody>
      </p:sp>
      <p:sp>
        <p:nvSpPr>
          <p:cNvPr id="12" name="Tekstvak 11">
            <a:extLst>
              <a:ext uri="{FF2B5EF4-FFF2-40B4-BE49-F238E27FC236}">
                <a16:creationId xmlns:a16="http://schemas.microsoft.com/office/drawing/2014/main" id="{7737F51E-5389-DFB1-0045-DD990E81D953}"/>
              </a:ext>
            </a:extLst>
          </p:cNvPr>
          <p:cNvSpPr txBox="1"/>
          <p:nvPr/>
        </p:nvSpPr>
        <p:spPr>
          <a:xfrm>
            <a:off x="4819536" y="1181714"/>
            <a:ext cx="3681791" cy="4431983"/>
          </a:xfrm>
          <a:prstGeom prst="rect">
            <a:avLst/>
          </a:prstGeom>
          <a:noFill/>
        </p:spPr>
        <p:txBody>
          <a:bodyPr wrap="square" rtlCol="0">
            <a:spAutoFit/>
          </a:bodyPr>
          <a:lstStyle/>
          <a:p>
            <a:endParaRPr lang="nl-NL" sz="2400" dirty="0"/>
          </a:p>
          <a:p>
            <a:endParaRPr lang="nl-NL" sz="2400" dirty="0"/>
          </a:p>
          <a:p>
            <a:r>
              <a:rPr lang="nl-NL" sz="2400" b="1" dirty="0"/>
              <a:t>Optredens</a:t>
            </a:r>
          </a:p>
          <a:p>
            <a:pPr marL="342900" indent="-342900">
              <a:buFont typeface="Arial" panose="020B0604020202020204" pitchFamily="34" charset="0"/>
              <a:buChar char="•"/>
            </a:pPr>
            <a:r>
              <a:rPr lang="nl-NL" sz="2400" dirty="0"/>
              <a:t>Repertoirekeuze</a:t>
            </a:r>
          </a:p>
          <a:p>
            <a:pPr marL="342900" indent="-342900">
              <a:buFont typeface="Arial" panose="020B0604020202020204" pitchFamily="34" charset="0"/>
              <a:buChar char="•"/>
            </a:pPr>
            <a:r>
              <a:rPr lang="nl-NL" sz="2400" dirty="0"/>
              <a:t>Kleding</a:t>
            </a:r>
          </a:p>
          <a:p>
            <a:pPr marL="342900" indent="-342900">
              <a:buFont typeface="Arial" panose="020B0604020202020204" pitchFamily="34" charset="0"/>
              <a:buChar char="•"/>
            </a:pPr>
            <a:r>
              <a:rPr lang="nl-NL" sz="2400" dirty="0"/>
              <a:t>Kleine aanpassingen met groot effect</a:t>
            </a:r>
          </a:p>
          <a:p>
            <a:pPr marL="800100" lvl="1" indent="-342900">
              <a:buFont typeface="Arial" panose="020B0604020202020204" pitchFamily="34" charset="0"/>
              <a:buChar char="•"/>
            </a:pPr>
            <a:r>
              <a:rPr lang="nl-NL" sz="2400" dirty="0"/>
              <a:t>Choreografie</a:t>
            </a:r>
          </a:p>
          <a:p>
            <a:pPr marL="800100" lvl="1" indent="-342900">
              <a:buFont typeface="Arial" panose="020B0604020202020204" pitchFamily="34" charset="0"/>
              <a:buChar char="•"/>
            </a:pPr>
            <a:r>
              <a:rPr lang="nl-NL" sz="2400" dirty="0"/>
              <a:t>Instrumenten</a:t>
            </a:r>
          </a:p>
          <a:p>
            <a:pPr marL="342900" indent="-342900">
              <a:buFont typeface="Arial" panose="020B0604020202020204" pitchFamily="34" charset="0"/>
              <a:buChar char="•"/>
            </a:pPr>
            <a:r>
              <a:rPr lang="nl-NL" sz="2400" dirty="0"/>
              <a:t>Sfeer overbrengen</a:t>
            </a:r>
          </a:p>
          <a:p>
            <a:endParaRPr lang="nl-NL" sz="2400" dirty="0"/>
          </a:p>
          <a:p>
            <a:endParaRPr lang="nl-NL" dirty="0"/>
          </a:p>
        </p:txBody>
      </p:sp>
    </p:spTree>
    <p:extLst>
      <p:ext uri="{BB962C8B-B14F-4D97-AF65-F5344CB8AC3E}">
        <p14:creationId xmlns:p14="http://schemas.microsoft.com/office/powerpoint/2010/main" val="31600270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descr="Afbeelding met tekst, atletiek, gras, persoon&#10;&#10;Automatisch gegenereerde beschrijving">
            <a:extLst>
              <a:ext uri="{FF2B5EF4-FFF2-40B4-BE49-F238E27FC236}">
                <a16:creationId xmlns:a16="http://schemas.microsoft.com/office/drawing/2014/main" id="{48E69331-D933-20D3-8263-2383A55DE992}"/>
              </a:ext>
            </a:extLst>
          </p:cNvPr>
          <p:cNvPicPr>
            <a:picLocks noGrp="1" noChangeAspect="1"/>
          </p:cNvPicPr>
          <p:nvPr>
            <p:ph idx="1"/>
          </p:nvPr>
        </p:nvPicPr>
        <p:blipFill>
          <a:blip r:embed="rId3"/>
          <a:stretch>
            <a:fillRect/>
          </a:stretch>
        </p:blipFill>
        <p:spPr>
          <a:xfrm>
            <a:off x="90488" y="1188244"/>
            <a:ext cx="8963025" cy="4481512"/>
          </a:xfrm>
          <a:noFill/>
        </p:spPr>
      </p:pic>
      <p:sp>
        <p:nvSpPr>
          <p:cNvPr id="3" name="Tijdelijke aanduiding voor dianummer 2" hidden="1">
            <a:extLst>
              <a:ext uri="{FF2B5EF4-FFF2-40B4-BE49-F238E27FC236}">
                <a16:creationId xmlns:a16="http://schemas.microsoft.com/office/drawing/2014/main" id="{4A5E8107-8DDD-B9A8-5393-091FBD83078A}"/>
              </a:ext>
            </a:extLst>
          </p:cNvPr>
          <p:cNvSpPr>
            <a:spLocks noGrp="1"/>
          </p:cNvSpPr>
          <p:nvPr>
            <p:ph type="sldNum" sz="quarter" idx="12"/>
          </p:nvPr>
        </p:nvSpPr>
        <p:spPr/>
        <p:txBody>
          <a:bodyPr/>
          <a:lstStyle/>
          <a:p>
            <a:pPr defTabSz="422041">
              <a:spcAft>
                <a:spcPts val="600"/>
              </a:spcAft>
            </a:pPr>
            <a:fld id="{BE2008CE-D43D-8E4F-9936-0A2F1F2DE171}" type="slidenum">
              <a:rPr lang="nl-NL">
                <a:solidFill>
                  <a:prstClr val="black">
                    <a:tint val="75000"/>
                  </a:prstClr>
                </a:solidFill>
                <a:latin typeface="Calibri"/>
              </a:rPr>
              <a:pPr defTabSz="422041">
                <a:spcAft>
                  <a:spcPts val="600"/>
                </a:spcAft>
              </a:pPr>
              <a:t>9</a:t>
            </a:fld>
            <a:endParaRPr lang="nl-NL">
              <a:solidFill>
                <a:prstClr val="black">
                  <a:tint val="75000"/>
                </a:prstClr>
              </a:solidFill>
              <a:latin typeface="Calibri"/>
            </a:endParaRPr>
          </a:p>
        </p:txBody>
      </p:sp>
      <p:sp>
        <p:nvSpPr>
          <p:cNvPr id="2" name="Tekstvak 1">
            <a:extLst>
              <a:ext uri="{FF2B5EF4-FFF2-40B4-BE49-F238E27FC236}">
                <a16:creationId xmlns:a16="http://schemas.microsoft.com/office/drawing/2014/main" id="{991D7A73-C013-3EE4-C88E-97448F438594}"/>
              </a:ext>
            </a:extLst>
          </p:cNvPr>
          <p:cNvSpPr txBox="1"/>
          <p:nvPr/>
        </p:nvSpPr>
        <p:spPr>
          <a:xfrm>
            <a:off x="120673" y="260648"/>
            <a:ext cx="7156126" cy="584775"/>
          </a:xfrm>
          <a:prstGeom prst="rect">
            <a:avLst/>
          </a:prstGeom>
          <a:noFill/>
        </p:spPr>
        <p:txBody>
          <a:bodyPr wrap="none" rtlCol="0">
            <a:spAutoFit/>
          </a:bodyPr>
          <a:lstStyle/>
          <a:p>
            <a:r>
              <a:rPr lang="nl-NL" sz="3200" b="1" dirty="0">
                <a:solidFill>
                  <a:schemeClr val="tx2">
                    <a:lumMod val="75000"/>
                  </a:schemeClr>
                </a:solidFill>
              </a:rPr>
              <a:t>Een greep uit onze communicatie en P.R. </a:t>
            </a:r>
          </a:p>
        </p:txBody>
      </p:sp>
    </p:spTree>
    <p:extLst>
      <p:ext uri="{BB962C8B-B14F-4D97-AF65-F5344CB8AC3E}">
        <p14:creationId xmlns:p14="http://schemas.microsoft.com/office/powerpoint/2010/main" val="1737687049"/>
      </p:ext>
    </p:extLst>
  </p:cSld>
  <p:clrMapOvr>
    <a:masterClrMapping/>
  </p:clrMapOvr>
</p:sld>
</file>

<file path=ppt/theme/theme1.xml><?xml version="1.0" encoding="utf-8"?>
<a:theme xmlns:a="http://schemas.openxmlformats.org/drawingml/2006/main" name="TX Logistik 2015v1">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thema">
  <a:themeElements>
    <a:clrScheme name="Custom 20">
      <a:dk1>
        <a:sysClr val="windowText" lastClr="000000"/>
      </a:dk1>
      <a:lt1>
        <a:sysClr val="window" lastClr="FFFFFF"/>
      </a:lt1>
      <a:dk2>
        <a:srgbClr val="44546A"/>
      </a:dk2>
      <a:lt2>
        <a:srgbClr val="E7E6E6"/>
      </a:lt2>
      <a:accent1>
        <a:srgbClr val="555973"/>
      </a:accent1>
      <a:accent2>
        <a:srgbClr val="8189A2"/>
      </a:accent2>
      <a:accent3>
        <a:srgbClr val="BB9569"/>
      </a:accent3>
      <a:accent4>
        <a:srgbClr val="A25526"/>
      </a:accent4>
      <a:accent5>
        <a:srgbClr val="EEECE0"/>
      </a:accent5>
      <a:accent6>
        <a:srgbClr val="592A0E"/>
      </a:accent6>
      <a:hlink>
        <a:srgbClr val="0563C1"/>
      </a:hlink>
      <a:folHlink>
        <a:srgbClr val="954F72"/>
      </a:folHlink>
    </a:clrScheme>
    <a:fontScheme name="Custom 27">
      <a:majorFont>
        <a:latin typeface="Franklin Gothic Demi Cond"/>
        <a:ea typeface=""/>
        <a:cs typeface=""/>
      </a:majorFont>
      <a:minorFont>
        <a:latin typeface="Univer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53418947_TF16411254_Win32" id="{03D8F3C3-EC9C-4CDE-AA56-11E778832808}" vid="{2D295B83-D572-450F-8BE4-8F2F54FF9419}"/>
    </a:ext>
  </a:extLst>
</a:theme>
</file>

<file path=ppt/theme/theme3.xml><?xml version="1.0" encoding="utf-8"?>
<a:theme xmlns:a="http://schemas.openxmlformats.org/drawingml/2006/main" name="1_Office-th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TX Logistik 2015v1</Template>
  <TotalTime>12411</TotalTime>
  <Words>1107</Words>
  <Application>Microsoft Office PowerPoint</Application>
  <PresentationFormat>Diavoorstelling (4:3)</PresentationFormat>
  <Paragraphs>186</Paragraphs>
  <Slides>25</Slides>
  <Notes>25</Notes>
  <HiddenSlides>0</HiddenSlides>
  <MMClips>0</MMClips>
  <ScaleCrop>false</ScaleCrop>
  <HeadingPairs>
    <vt:vector size="6" baseType="variant">
      <vt:variant>
        <vt:lpstr>Gebruikte lettertypen</vt:lpstr>
      </vt:variant>
      <vt:variant>
        <vt:i4>5</vt:i4>
      </vt:variant>
      <vt:variant>
        <vt:lpstr>Thema</vt:lpstr>
      </vt:variant>
      <vt:variant>
        <vt:i4>3</vt:i4>
      </vt:variant>
      <vt:variant>
        <vt:lpstr>Diatitels</vt:lpstr>
      </vt:variant>
      <vt:variant>
        <vt:i4>25</vt:i4>
      </vt:variant>
    </vt:vector>
  </HeadingPairs>
  <TitlesOfParts>
    <vt:vector size="33" baseType="lpstr">
      <vt:lpstr>Arial</vt:lpstr>
      <vt:lpstr>Calibri</vt:lpstr>
      <vt:lpstr>Franklin Gothic Demi Cond</vt:lpstr>
      <vt:lpstr>Segoe UI Light</vt:lpstr>
      <vt:lpstr>Univers Light</vt:lpstr>
      <vt:lpstr>TX Logistik 2015v1</vt:lpstr>
      <vt:lpstr>Office-thema</vt:lpstr>
      <vt:lpstr>1_Office-thema</vt:lpstr>
      <vt:lpstr> </vt:lpstr>
      <vt:lpstr>PowerPoint-presentatie</vt:lpstr>
      <vt:lpstr>PowerPoint-presentatie</vt:lpstr>
      <vt:lpstr>PowerPoint-presentatie</vt:lpstr>
      <vt:lpstr>Doelen:</vt:lpstr>
      <vt:lpstr>Doelen</vt:lpstr>
      <vt:lpstr>Doelen (2)</vt:lpstr>
      <vt:lpstr>PowerPoint-presentatie</vt:lpstr>
      <vt:lpstr>PowerPoint-presentatie</vt:lpstr>
      <vt:lpstr>PowerPoint-presentatie</vt:lpstr>
      <vt:lpstr>PowerPoint-presentatie</vt:lpstr>
      <vt:lpstr>PowerPoint-presentatie</vt:lpstr>
      <vt:lpstr>PowerPoint-presentatie</vt:lpstr>
      <vt:lpstr>Ondersteuning sponsors</vt:lpstr>
      <vt:lpstr>Betrekken van de achterban met een regelmatige Nieuwsbrief</vt:lpstr>
      <vt:lpstr>PowerPoint-presentatie</vt:lpstr>
      <vt:lpstr>Facebook 2022  35.036 views 5931 likes 713 volgers (84 erbij)  Instagram 2022 van 18 naar 96 volgers    </vt:lpstr>
      <vt:lpstr>Meest gedeelde berichten op Facebook 2022</vt:lpstr>
      <vt:lpstr>Populairste video’s op YouTube</vt:lpstr>
      <vt:lpstr>Statistieken YouTube 2022</vt:lpstr>
      <vt:lpstr>Statistieken YouTube per filmpje 2022</vt:lpstr>
      <vt:lpstr>PowerPoint-presentatie</vt:lpstr>
      <vt:lpstr>Jubileumvoorstelling op 20 april 2024</vt:lpstr>
      <vt:lpstr>Tips: van idee naar uitvoering</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Steegs Leo</dc:creator>
  <cp:lastModifiedBy>Leo Steegs</cp:lastModifiedBy>
  <cp:revision>67</cp:revision>
  <cp:lastPrinted>2023-03-09T13:46:06Z</cp:lastPrinted>
  <dcterms:created xsi:type="dcterms:W3CDTF">2016-04-06T09:45:24Z</dcterms:created>
  <dcterms:modified xsi:type="dcterms:W3CDTF">2023-10-26T05:58:59Z</dcterms:modified>
</cp:coreProperties>
</file>