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88" r:id="rId3"/>
    <p:sldId id="280" r:id="rId4"/>
    <p:sldId id="256" r:id="rId5"/>
    <p:sldId id="281" r:id="rId6"/>
    <p:sldId id="258" r:id="rId7"/>
    <p:sldId id="282" r:id="rId8"/>
    <p:sldId id="283" r:id="rId9"/>
    <p:sldId id="257" r:id="rId10"/>
    <p:sldId id="263" r:id="rId11"/>
    <p:sldId id="292" r:id="rId12"/>
    <p:sldId id="259" r:id="rId13"/>
    <p:sldId id="286" r:id="rId14"/>
    <p:sldId id="261" r:id="rId15"/>
    <p:sldId id="285" r:id="rId16"/>
    <p:sldId id="287" r:id="rId17"/>
    <p:sldId id="284" r:id="rId18"/>
    <p:sldId id="262" r:id="rId19"/>
    <p:sldId id="279" r:id="rId20"/>
    <p:sldId id="293" r:id="rId21"/>
    <p:sldId id="264" r:id="rId22"/>
    <p:sldId id="291" r:id="rId23"/>
    <p:sldId id="290" r:id="rId24"/>
    <p:sldId id="266" r:id="rId25"/>
    <p:sldId id="294" r:id="rId26"/>
    <p:sldId id="289" r:id="rId27"/>
    <p:sldId id="295" r:id="rId28"/>
    <p:sldId id="265" r:id="rId29"/>
    <p:sldId id="267" r:id="rId30"/>
    <p:sldId id="272" r:id="rId31"/>
    <p:sldId id="274" r:id="rId32"/>
    <p:sldId id="268" r:id="rId33"/>
    <p:sldId id="273" r:id="rId34"/>
    <p:sldId id="271" r:id="rId35"/>
    <p:sldId id="269" r:id="rId36"/>
    <p:sldId id="275" r:id="rId37"/>
    <p:sldId id="276" r:id="rId38"/>
    <p:sldId id="277" r:id="rId39"/>
    <p:sldId id="270" r:id="rId40"/>
    <p:sldId id="278"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sorterViewPr>
    <p:cViewPr varScale="1">
      <p:scale>
        <a:sx n="100" d="100"/>
        <a:sy n="100" d="100"/>
      </p:scale>
      <p:origin x="0" y="-20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D0719-343C-3A6A-F7FD-B29DD8574B0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AE8CA4B-E8E6-4CC1-4810-6FDC39C9F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747AD2C-696B-338A-AE26-6C5CF7DB78FF}"/>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5" name="Tijdelijke aanduiding voor voettekst 4">
            <a:extLst>
              <a:ext uri="{FF2B5EF4-FFF2-40B4-BE49-F238E27FC236}">
                <a16:creationId xmlns:a16="http://schemas.microsoft.com/office/drawing/2014/main" id="{F4027A49-D43E-24D1-40A7-71155CD0D6A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D69B1C6-1373-0755-EE9B-FA3128AD9B7B}"/>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2901166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70A91E-8F10-7476-6239-FD140180317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E3E00A9-9374-DE23-0061-AA87BF99F11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6DD62C1-B25E-7053-C717-AEC958720F22}"/>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5" name="Tijdelijke aanduiding voor voettekst 4">
            <a:extLst>
              <a:ext uri="{FF2B5EF4-FFF2-40B4-BE49-F238E27FC236}">
                <a16:creationId xmlns:a16="http://schemas.microsoft.com/office/drawing/2014/main" id="{B10ABA32-0BC9-DF42-3772-07F25A0CCA0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4DC4ECA-BFA3-47CF-B25A-9110DE1D6E60}"/>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3229521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7A01412-E3B0-888E-FF8A-CFD2284F164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7998AA5-38E5-7D3F-C7FC-79FB5434729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7D847DC-7633-1999-9072-5024E9321819}"/>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5" name="Tijdelijke aanduiding voor voettekst 4">
            <a:extLst>
              <a:ext uri="{FF2B5EF4-FFF2-40B4-BE49-F238E27FC236}">
                <a16:creationId xmlns:a16="http://schemas.microsoft.com/office/drawing/2014/main" id="{88942B7B-26BA-FAC9-04BF-887331C1DD7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C0D345E-B1B2-94C7-9C42-28F4061BB8DC}"/>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2487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ED438-2E32-D42C-7513-5576928D5F9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107E924-3490-6E2C-F995-4EC4B6FAE74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790295-9BA1-C440-3886-00395BC0FE8B}"/>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5" name="Tijdelijke aanduiding voor voettekst 4">
            <a:extLst>
              <a:ext uri="{FF2B5EF4-FFF2-40B4-BE49-F238E27FC236}">
                <a16:creationId xmlns:a16="http://schemas.microsoft.com/office/drawing/2014/main" id="{BC6BE9D8-C347-10DE-18A3-8C1137DF0C3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3D9150-ECAB-F00D-289D-23AFCB9CBFC9}"/>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60276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526020-A513-4CD6-364C-BEAD37E20FE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501BAA3-4E1B-45C0-1546-C4DB73682A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2EA90E8-4831-4F72-6E99-586588E8C838}"/>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5" name="Tijdelijke aanduiding voor voettekst 4">
            <a:extLst>
              <a:ext uri="{FF2B5EF4-FFF2-40B4-BE49-F238E27FC236}">
                <a16:creationId xmlns:a16="http://schemas.microsoft.com/office/drawing/2014/main" id="{D5B9B72A-CACD-3F5E-FC0D-80AF91AA956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6D7115-59C5-19D6-97A5-F9FE52D8F78E}"/>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118449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CA02E8-EF24-0D29-0040-8CE5CD5EBA8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3753224-E55D-C93C-FB16-17DC6609772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B660D8D-531F-E923-713D-CCE15D1F1E6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F11BD15-D840-F1AB-AA5C-C2373899A9A1}"/>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6" name="Tijdelijke aanduiding voor voettekst 5">
            <a:extLst>
              <a:ext uri="{FF2B5EF4-FFF2-40B4-BE49-F238E27FC236}">
                <a16:creationId xmlns:a16="http://schemas.microsoft.com/office/drawing/2014/main" id="{5014833E-D5FE-3940-68AF-5FEDB46E52E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7D9E0B0-4D15-9CF0-CD1A-43AD0CE1EE29}"/>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232505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2077F-6074-8F74-CB52-34B245569B2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19DF446-54D3-B30A-A2CD-B79DA3816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D97A921-370E-08D7-FA4D-BB849C783E7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944A292-F9E4-8F06-AA72-14B71B9D74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7186553-78A6-0B2F-DC49-4D3633F6B35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6F28742-8B4C-29B7-2E57-BA562CDDD907}"/>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8" name="Tijdelijke aanduiding voor voettekst 7">
            <a:extLst>
              <a:ext uri="{FF2B5EF4-FFF2-40B4-BE49-F238E27FC236}">
                <a16:creationId xmlns:a16="http://schemas.microsoft.com/office/drawing/2014/main" id="{92136DBA-55DE-2449-04BB-451EA4A4AC1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5F86303-1060-8AF2-0240-64E5112656A1}"/>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783984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57598D-5C47-98E7-4029-5C3445670E3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737DADD-D630-3D3D-8D3B-97EF50977993}"/>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4" name="Tijdelijke aanduiding voor voettekst 3">
            <a:extLst>
              <a:ext uri="{FF2B5EF4-FFF2-40B4-BE49-F238E27FC236}">
                <a16:creationId xmlns:a16="http://schemas.microsoft.com/office/drawing/2014/main" id="{94FFC8F1-BF7E-7525-C534-95C796E5C30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EFB4DE9-1E82-3A4E-0C97-3A4F8A506A05}"/>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179881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8B5D00C-238A-E643-04B4-DBE748D2DD4C}"/>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3" name="Tijdelijke aanduiding voor voettekst 2">
            <a:extLst>
              <a:ext uri="{FF2B5EF4-FFF2-40B4-BE49-F238E27FC236}">
                <a16:creationId xmlns:a16="http://schemas.microsoft.com/office/drawing/2014/main" id="{CACD809E-1DEB-BD4D-3040-722B32F5729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64EC098-CEEF-9B25-A2B3-6318BEA9D453}"/>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48802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30DD41-A3C5-CBCD-62F2-31900D98B8A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5BE3828-3DD7-742A-10E2-D1E4043D8F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AAE7266-33FA-F887-AF01-45E817880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1880D6A-D27A-F45C-A3B8-4467DA714F7C}"/>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6" name="Tijdelijke aanduiding voor voettekst 5">
            <a:extLst>
              <a:ext uri="{FF2B5EF4-FFF2-40B4-BE49-F238E27FC236}">
                <a16:creationId xmlns:a16="http://schemas.microsoft.com/office/drawing/2014/main" id="{42FD98AC-404D-2280-4D41-7F639A70ADD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8112FE-2A07-4DC5-3998-2004E6D07FC8}"/>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215969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8F3120-B014-8D35-CCB1-15A50CC2E6C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FDB3D3A-B699-6371-1064-9B83C42AC8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A8315ED-71DE-E401-4A70-FBDB2F204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E675976-548D-3170-33C7-120CCFB081AC}"/>
              </a:ext>
            </a:extLst>
          </p:cNvPr>
          <p:cNvSpPr>
            <a:spLocks noGrp="1"/>
          </p:cNvSpPr>
          <p:nvPr>
            <p:ph type="dt" sz="half" idx="10"/>
          </p:nvPr>
        </p:nvSpPr>
        <p:spPr/>
        <p:txBody>
          <a:bodyPr/>
          <a:lstStyle/>
          <a:p>
            <a:fld id="{F499E482-3A82-4BFB-AD38-E762BFC2A15C}" type="datetimeFigureOut">
              <a:rPr lang="nl-NL" smtClean="0"/>
              <a:t>23-8-2023</a:t>
            </a:fld>
            <a:endParaRPr lang="nl-NL"/>
          </a:p>
        </p:txBody>
      </p:sp>
      <p:sp>
        <p:nvSpPr>
          <p:cNvPr id="6" name="Tijdelijke aanduiding voor voettekst 5">
            <a:extLst>
              <a:ext uri="{FF2B5EF4-FFF2-40B4-BE49-F238E27FC236}">
                <a16:creationId xmlns:a16="http://schemas.microsoft.com/office/drawing/2014/main" id="{16E347AE-CBAF-A4AF-4C38-301FB4D9ABD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C0E429-39D1-8B16-64A6-55D773C60A4A}"/>
              </a:ext>
            </a:extLst>
          </p:cNvPr>
          <p:cNvSpPr>
            <a:spLocks noGrp="1"/>
          </p:cNvSpPr>
          <p:nvPr>
            <p:ph type="sldNum" sz="quarter" idx="12"/>
          </p:nvPr>
        </p:nvSpPr>
        <p:spPr/>
        <p:txBody>
          <a:bodyPr/>
          <a:lstStyle/>
          <a:p>
            <a:fld id="{F75409F1-0FD1-42CE-8AF1-D2E793C03483}" type="slidenum">
              <a:rPr lang="nl-NL" smtClean="0"/>
              <a:t>‹nr.›</a:t>
            </a:fld>
            <a:endParaRPr lang="nl-NL"/>
          </a:p>
        </p:txBody>
      </p:sp>
    </p:spTree>
    <p:extLst>
      <p:ext uri="{BB962C8B-B14F-4D97-AF65-F5344CB8AC3E}">
        <p14:creationId xmlns:p14="http://schemas.microsoft.com/office/powerpoint/2010/main" val="4265266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D01B95-CF1A-6893-59C4-468F123EF7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E0C0828-AD62-0A82-D585-A8C843C76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FC284A1-8B5D-03E4-8A50-D57DB0422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9E482-3A82-4BFB-AD38-E762BFC2A15C}" type="datetimeFigureOut">
              <a:rPr lang="nl-NL" smtClean="0"/>
              <a:t>23-8-2023</a:t>
            </a:fld>
            <a:endParaRPr lang="nl-NL"/>
          </a:p>
        </p:txBody>
      </p:sp>
      <p:sp>
        <p:nvSpPr>
          <p:cNvPr id="5" name="Tijdelijke aanduiding voor voettekst 4">
            <a:extLst>
              <a:ext uri="{FF2B5EF4-FFF2-40B4-BE49-F238E27FC236}">
                <a16:creationId xmlns:a16="http://schemas.microsoft.com/office/drawing/2014/main" id="{CD9C4E90-825E-A4BB-10B3-CB2D9AC5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E1C66F9-154C-9E5E-B1AB-ADADC5E81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5409F1-0FD1-42CE-8AF1-D2E793C03483}" type="slidenum">
              <a:rPr lang="nl-NL" smtClean="0"/>
              <a:t>‹nr.›</a:t>
            </a:fld>
            <a:endParaRPr lang="nl-NL"/>
          </a:p>
        </p:txBody>
      </p:sp>
    </p:spTree>
    <p:extLst>
      <p:ext uri="{BB962C8B-B14F-4D97-AF65-F5344CB8AC3E}">
        <p14:creationId xmlns:p14="http://schemas.microsoft.com/office/powerpoint/2010/main" val="279444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6" Type="http://schemas.openxmlformats.org/officeDocument/2006/relationships/hyperlink" Target="mailto:knzv.limburg@gmail.com" TargetMode="External"/><Relationship Id="rId5" Type="http://schemas.openxmlformats.org/officeDocument/2006/relationships/hyperlink" Target="https://www.facebook.com/PietBesselink"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knzv-limburg.nl/agendanieuw/"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hyperlink" Target="https://knzv-limburg.nl/nieuw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knzv-limburg.nl/bestuur/"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s://knzv-limburg.nl/laat-ons-u-helpe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knzv-limburg.nl/muziekadviseur/"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hyperlink" Target="https://knzv-limburg.nl/ambassadeurs-1/"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hyperlink" Target="https://knzv-limburg.nl/muziekuitgever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hyperlink" Target="https://knzv-limburg.nl/buma-femu/"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s://knzv-limburg.nl/verzekering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6" Type="http://schemas.openxmlformats.org/officeDocument/2006/relationships/hyperlink" Target="https://knzv-limburg.nl/wp-login.php?action=lostpassword"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knzv.nl/bibliotheek/"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hyperlink" Target="https://knzv-limburg.nl/bib-sorteermogelijkheden/" TargetMode="Externa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knzv-limburg.nl/ledenlijste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knzv-limburg.nl/agenda-aanmeldformulie/"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knzv-limburg.nl/koorgegevens/" TargetMode="External"/><Relationship Id="rId5" Type="http://schemas.openxmlformats.org/officeDocument/2006/relationships/hyperlink" Target="https://knzv-limburg.nl/jubilea-aanmelden/" TargetMode="Externa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hyperlink" Target="https://knzv-limburg.nl/koorgegeven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knzv-limburg.nl/jubilea-aanmelde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hyperlink" Target="https://knzv-limburg.nl/verenigingsdocs-koorblade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hyperlink" Target="https://knzv-limburg.nl/pool-voor-dirigenten/"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knzv-limburg.nl/adviestarieven-dirigenten/" TargetMode="Externa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groups/1844143965808940"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6" Type="http://schemas.openxmlformats.org/officeDocument/2006/relationships/hyperlink" Target="https://koornetwerk.nl/leden-van-koornetwerk-nederland/" TargetMode="External"/><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hyperlink" Target="https://koornetwerk.nl/" TargetMode="External"/><Relationship Id="rId9" Type="http://schemas.openxmlformats.org/officeDocument/2006/relationships/hyperlink" Target="https://knzv.nl/" TargetMode="External"/><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facebook.com/MannenkoorBeekerLiedertafel/?locale=nl_NL"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facebook.com/mannenkoorlinn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KNZVLimbur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s://www.facebook.com/groups/116065521835453" TargetMode="External"/><Relationship Id="rId18" Type="http://schemas.openxmlformats.org/officeDocument/2006/relationships/image" Target="../media/image68.png"/><Relationship Id="rId26" Type="http://schemas.openxmlformats.org/officeDocument/2006/relationships/image" Target="../media/image72.png"/><Relationship Id="rId3" Type="http://schemas.openxmlformats.org/officeDocument/2006/relationships/hyperlink" Target="https://www.facebook.com/groups/1407372306143934" TargetMode="External"/><Relationship Id="rId21" Type="http://schemas.openxmlformats.org/officeDocument/2006/relationships/hyperlink" Target="https://www.facebook.com/vriendenkoorecht" TargetMode="External"/><Relationship Id="rId7" Type="http://schemas.openxmlformats.org/officeDocument/2006/relationships/hyperlink" Target="https://www.facebook.com/DeMastreechterStaar" TargetMode="External"/><Relationship Id="rId12" Type="http://schemas.openxmlformats.org/officeDocument/2006/relationships/image" Target="../media/image65.png"/><Relationship Id="rId17" Type="http://schemas.openxmlformats.org/officeDocument/2006/relationships/hyperlink" Target="https://www.facebook.com/Lmksintjoseph" TargetMode="External"/><Relationship Id="rId25" Type="http://schemas.openxmlformats.org/officeDocument/2006/relationships/hyperlink" Target="https://www.facebook.com/MeijelsMannenkoor" TargetMode="External"/><Relationship Id="rId2" Type="http://schemas.openxmlformats.org/officeDocument/2006/relationships/image" Target="../media/image1.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hyperlink" Target="https://www.facebook.com/MannenkoorBeekerLiedertafel" TargetMode="External"/><Relationship Id="rId24" Type="http://schemas.openxmlformats.org/officeDocument/2006/relationships/image" Target="../media/image71.png"/><Relationship Id="rId5" Type="http://schemas.openxmlformats.org/officeDocument/2006/relationships/hyperlink" Target="https://www.facebook.com/kmkcecilia1837" TargetMode="External"/><Relationship Id="rId15" Type="http://schemas.openxmlformats.org/officeDocument/2006/relationships/hyperlink" Target="https://www.facebook.com/SintPancratiusKoorHeerlen" TargetMode="External"/><Relationship Id="rId23" Type="http://schemas.openxmlformats.org/officeDocument/2006/relationships/hyperlink" Target="https://www.facebook.com/koninklijkroermonds.mannenkoor" TargetMode="External"/><Relationship Id="rId10" Type="http://schemas.openxmlformats.org/officeDocument/2006/relationships/image" Target="../media/image64.png"/><Relationship Id="rId19" Type="http://schemas.openxmlformats.org/officeDocument/2006/relationships/hyperlink" Target="https://www.facebook.com/venraysmannenkoor" TargetMode="External"/><Relationship Id="rId4" Type="http://schemas.openxmlformats.org/officeDocument/2006/relationships/image" Target="../media/image61.png"/><Relationship Id="rId9" Type="http://schemas.openxmlformats.org/officeDocument/2006/relationships/hyperlink" Target="https://www.facebook.com/profile.php?id=100063464566124" TargetMode="External"/><Relationship Id="rId14" Type="http://schemas.openxmlformats.org/officeDocument/2006/relationships/image" Target="../media/image66.png"/><Relationship Id="rId22"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groups/388693334535776"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hyperlink" Target="https://www.verenigingen.nl/een-pagina-op-facebook-voor-uw-vereniging-of-stichtin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hyperlink" Target="https://www.seniorweb.nl/artikel/facebook-aanmaken-en-vrienden-vinde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business/help/366099230478737?id=939256796236247"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elp/104002523024878"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hyperlink" Target="https://knzv.nl/"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PietBesselink"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knzv.limburg@gmail.com"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knzv-middennederland.nl/" TargetMode="External"/><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6" Type="http://schemas.openxmlformats.org/officeDocument/2006/relationships/hyperlink" Target="http://knzv-holland.nl/" TargetMode="External"/><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hyperlink" Target="https://knzv-noordoost.nl/" TargetMode="External"/><Relationship Id="rId4" Type="http://schemas.openxmlformats.org/officeDocument/2006/relationships/hyperlink" Target="https://knzv.nl/" TargetMode="Externa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hklimburg.nl/"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6" Type="http://schemas.openxmlformats.org/officeDocument/2006/relationships/hyperlink" Target="https://www.klankkleurlimburg.nl/" TargetMode="External"/><Relationship Id="rId5" Type="http://schemas.openxmlformats.org/officeDocument/2006/relationships/image" Target="../media/image22.png"/><Relationship Id="rId4" Type="http://schemas.openxmlformats.org/officeDocument/2006/relationships/hyperlink" Target="https://www.vnk-limburg.n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klankkleurlimburg.nl/"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playlist?list=PLnDQXPK4j5b1VM7N_DOk3nwE71ARGMeYf" TargetMode="External"/><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hyperlink" Target="https://knzv-limburg.nl/" TargetMode="External"/><Relationship Id="rId1" Type="http://schemas.openxmlformats.org/officeDocument/2006/relationships/slideLayout" Target="../slideLayouts/slideLayout1.xml"/><Relationship Id="rId6" Type="http://schemas.openxmlformats.org/officeDocument/2006/relationships/hyperlink" Target="https://www.facebook.com/groups/1844143965808940/" TargetMode="External"/><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3"/>
            <a:ext cx="3084653" cy="490831"/>
          </a:xfrm>
          <a:prstGeom prst="rect">
            <a:avLst/>
          </a:prstGeom>
        </p:spPr>
      </p:pic>
      <p:pic>
        <p:nvPicPr>
          <p:cNvPr id="4" name="Afbeelding 3">
            <a:hlinkClick r:id="rId2"/>
            <a:extLst>
              <a:ext uri="{FF2B5EF4-FFF2-40B4-BE49-F238E27FC236}">
                <a16:creationId xmlns:a16="http://schemas.microsoft.com/office/drawing/2014/main" id="{2A15CD95-24C9-9C6D-ACC6-A5C2D5A46A7B}"/>
              </a:ext>
            </a:extLst>
          </p:cNvPr>
          <p:cNvPicPr>
            <a:picLocks noChangeAspect="1"/>
          </p:cNvPicPr>
          <p:nvPr/>
        </p:nvPicPr>
        <p:blipFill>
          <a:blip r:embed="rId4"/>
          <a:stretch>
            <a:fillRect/>
          </a:stretch>
        </p:blipFill>
        <p:spPr>
          <a:xfrm>
            <a:off x="0" y="2560515"/>
            <a:ext cx="12192000" cy="3972170"/>
          </a:xfrm>
          <a:prstGeom prst="rect">
            <a:avLst/>
          </a:prstGeom>
        </p:spPr>
      </p:pic>
      <p:sp>
        <p:nvSpPr>
          <p:cNvPr id="13" name="Tekstvak 12">
            <a:extLst>
              <a:ext uri="{FF2B5EF4-FFF2-40B4-BE49-F238E27FC236}">
                <a16:creationId xmlns:a16="http://schemas.microsoft.com/office/drawing/2014/main" id="{580D70F5-B1D5-33B9-62D5-BF49F9FCFEC2}"/>
              </a:ext>
            </a:extLst>
          </p:cNvPr>
          <p:cNvSpPr txBox="1"/>
          <p:nvPr/>
        </p:nvSpPr>
        <p:spPr>
          <a:xfrm>
            <a:off x="601133" y="647114"/>
            <a:ext cx="11483382" cy="1938992"/>
          </a:xfrm>
          <a:prstGeom prst="rect">
            <a:avLst/>
          </a:prstGeom>
          <a:noFill/>
        </p:spPr>
        <p:txBody>
          <a:bodyPr wrap="square" rtlCol="0">
            <a:spAutoFit/>
          </a:bodyPr>
          <a:lstStyle/>
          <a:p>
            <a:r>
              <a:rPr lang="nl-NL" sz="2800" b="1" dirty="0"/>
              <a:t>Presentatie over (mannen)koren, Internet en sociale Media</a:t>
            </a:r>
          </a:p>
          <a:p>
            <a:r>
              <a:rPr lang="nl-NL" sz="2800" b="1" dirty="0"/>
              <a:t>Reacties en vragen: </a:t>
            </a:r>
            <a:r>
              <a:rPr lang="nl-NL" sz="2800" b="1" dirty="0">
                <a:solidFill>
                  <a:srgbClr val="0000FF"/>
                </a:solidFill>
                <a:hlinkClick r:id="rId5">
                  <a:extLst>
                    <a:ext uri="{A12FA001-AC4F-418D-AE19-62706E023703}">
                      <ahyp:hlinkClr xmlns:ahyp="http://schemas.microsoft.com/office/drawing/2018/hyperlinkcolor" val="tx"/>
                    </a:ext>
                  </a:extLst>
                </a:hlinkClick>
              </a:rPr>
              <a:t>Piet Besselink  </a:t>
            </a:r>
            <a:r>
              <a:rPr lang="nl-NL" sz="2800" b="1" dirty="0">
                <a:solidFill>
                  <a:srgbClr val="0000FF"/>
                </a:solidFill>
                <a:hlinkClick r:id="rId6">
                  <a:extLst>
                    <a:ext uri="{A12FA001-AC4F-418D-AE19-62706E023703}">
                      <ahyp:hlinkClr xmlns:ahyp="http://schemas.microsoft.com/office/drawing/2018/hyperlinkcolor" val="tx"/>
                    </a:ext>
                  </a:extLst>
                </a:hlinkClick>
              </a:rPr>
              <a:t>knzv.limburg@gmail.com</a:t>
            </a:r>
            <a:endParaRPr lang="nl-NL" sz="2800" b="1" dirty="0">
              <a:solidFill>
                <a:srgbClr val="0000FF"/>
              </a:solidFill>
            </a:endParaRPr>
          </a:p>
          <a:p>
            <a:endParaRPr lang="nl-NL" b="1" dirty="0"/>
          </a:p>
          <a:p>
            <a:r>
              <a:rPr lang="nl-NL" b="1" dirty="0"/>
              <a:t>Onder diverse plaatjes zitten koppelingen (URL) naar de desbetreffende websites en/of sociale media. </a:t>
            </a:r>
          </a:p>
          <a:p>
            <a:endParaRPr lang="nl-NL" sz="2800" b="1" dirty="0">
              <a:solidFill>
                <a:srgbClr val="0000FF"/>
              </a:solidFill>
            </a:endParaRPr>
          </a:p>
        </p:txBody>
      </p:sp>
    </p:spTree>
    <p:extLst>
      <p:ext uri="{BB962C8B-B14F-4D97-AF65-F5344CB8AC3E}">
        <p14:creationId xmlns:p14="http://schemas.microsoft.com/office/powerpoint/2010/main" val="299497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1849487" cy="294291"/>
          </a:xfrm>
          <a:prstGeom prst="rect">
            <a:avLst/>
          </a:prstGeom>
        </p:spPr>
      </p:pic>
      <p:sp>
        <p:nvSpPr>
          <p:cNvPr id="6" name="Tekstvak 5">
            <a:extLst>
              <a:ext uri="{FF2B5EF4-FFF2-40B4-BE49-F238E27FC236}">
                <a16:creationId xmlns:a16="http://schemas.microsoft.com/office/drawing/2014/main" id="{78BFC42A-3E4F-F695-726B-301F873DB997}"/>
              </a:ext>
            </a:extLst>
          </p:cNvPr>
          <p:cNvSpPr txBox="1"/>
          <p:nvPr/>
        </p:nvSpPr>
        <p:spPr>
          <a:xfrm>
            <a:off x="3667114" y="0"/>
            <a:ext cx="2557272" cy="646331"/>
          </a:xfrm>
          <a:prstGeom prst="rect">
            <a:avLst/>
          </a:prstGeom>
          <a:noFill/>
        </p:spPr>
        <p:txBody>
          <a:bodyPr wrap="square">
            <a:spAutoFit/>
          </a:bodyPr>
          <a:lstStyle/>
          <a:p>
            <a:r>
              <a:rPr lang="nl-NL" sz="3600" b="1" dirty="0">
                <a:hlinkClick r:id="rId3"/>
              </a:rPr>
              <a:t>AGENDA</a:t>
            </a:r>
            <a:endParaRPr lang="nl-NL" sz="3600" b="1" dirty="0"/>
          </a:p>
        </p:txBody>
      </p:sp>
      <p:pic>
        <p:nvPicPr>
          <p:cNvPr id="3" name="Afbeelding 2">
            <a:extLst>
              <a:ext uri="{FF2B5EF4-FFF2-40B4-BE49-F238E27FC236}">
                <a16:creationId xmlns:a16="http://schemas.microsoft.com/office/drawing/2014/main" id="{07967020-74AB-245B-2A52-B9B813546AAE}"/>
              </a:ext>
            </a:extLst>
          </p:cNvPr>
          <p:cNvPicPr>
            <a:picLocks noChangeAspect="1"/>
          </p:cNvPicPr>
          <p:nvPr/>
        </p:nvPicPr>
        <p:blipFill>
          <a:blip r:embed="rId4"/>
          <a:stretch>
            <a:fillRect/>
          </a:stretch>
        </p:blipFill>
        <p:spPr>
          <a:xfrm>
            <a:off x="203201" y="885742"/>
            <a:ext cx="11534405" cy="5641555"/>
          </a:xfrm>
          <a:prstGeom prst="rect">
            <a:avLst/>
          </a:prstGeom>
        </p:spPr>
      </p:pic>
      <p:sp>
        <p:nvSpPr>
          <p:cNvPr id="7" name="Tekstvak 6">
            <a:extLst>
              <a:ext uri="{FF2B5EF4-FFF2-40B4-BE49-F238E27FC236}">
                <a16:creationId xmlns:a16="http://schemas.microsoft.com/office/drawing/2014/main" id="{D271361E-8B07-F753-8482-750CEC3EA233}"/>
              </a:ext>
            </a:extLst>
          </p:cNvPr>
          <p:cNvSpPr txBox="1"/>
          <p:nvPr/>
        </p:nvSpPr>
        <p:spPr>
          <a:xfrm>
            <a:off x="2272145" y="156283"/>
            <a:ext cx="2022764" cy="461665"/>
          </a:xfrm>
          <a:prstGeom prst="rect">
            <a:avLst/>
          </a:prstGeom>
          <a:noFill/>
        </p:spPr>
        <p:txBody>
          <a:bodyPr wrap="square" rtlCol="0">
            <a:spAutoFit/>
          </a:bodyPr>
          <a:lstStyle/>
          <a:p>
            <a:r>
              <a:rPr lang="nl-NL" sz="2400" b="1" dirty="0"/>
              <a:t>Tabblad</a:t>
            </a:r>
          </a:p>
        </p:txBody>
      </p:sp>
    </p:spTree>
    <p:extLst>
      <p:ext uri="{BB962C8B-B14F-4D97-AF65-F5344CB8AC3E}">
        <p14:creationId xmlns:p14="http://schemas.microsoft.com/office/powerpoint/2010/main" val="2847452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1849487" cy="294291"/>
          </a:xfrm>
          <a:prstGeom prst="rect">
            <a:avLst/>
          </a:prstGeom>
        </p:spPr>
      </p:pic>
      <p:sp>
        <p:nvSpPr>
          <p:cNvPr id="6" name="Tekstvak 5">
            <a:extLst>
              <a:ext uri="{FF2B5EF4-FFF2-40B4-BE49-F238E27FC236}">
                <a16:creationId xmlns:a16="http://schemas.microsoft.com/office/drawing/2014/main" id="{78BFC42A-3E4F-F695-726B-301F873DB997}"/>
              </a:ext>
            </a:extLst>
          </p:cNvPr>
          <p:cNvSpPr txBox="1"/>
          <p:nvPr/>
        </p:nvSpPr>
        <p:spPr>
          <a:xfrm>
            <a:off x="3694824" y="18473"/>
            <a:ext cx="2557272" cy="646331"/>
          </a:xfrm>
          <a:prstGeom prst="rect">
            <a:avLst/>
          </a:prstGeom>
          <a:noFill/>
        </p:spPr>
        <p:txBody>
          <a:bodyPr wrap="square">
            <a:spAutoFit/>
          </a:bodyPr>
          <a:lstStyle/>
          <a:p>
            <a:r>
              <a:rPr lang="nl-NL" sz="3600" b="1" dirty="0">
                <a:solidFill>
                  <a:srgbClr val="0000FF"/>
                </a:solidFill>
                <a:hlinkClick r:id="rId3">
                  <a:extLst>
                    <a:ext uri="{A12FA001-AC4F-418D-AE19-62706E023703}">
                      <ahyp:hlinkClr xmlns:ahyp="http://schemas.microsoft.com/office/drawing/2018/hyperlinkcolor" val="tx"/>
                    </a:ext>
                  </a:extLst>
                </a:hlinkClick>
              </a:rPr>
              <a:t>Nieuws</a:t>
            </a:r>
            <a:endParaRPr lang="nl-NL" sz="3600" b="1" dirty="0">
              <a:solidFill>
                <a:srgbClr val="0000FF"/>
              </a:solidFill>
            </a:endParaRPr>
          </a:p>
        </p:txBody>
      </p:sp>
      <p:pic>
        <p:nvPicPr>
          <p:cNvPr id="8" name="Afbeelding 7">
            <a:extLst>
              <a:ext uri="{FF2B5EF4-FFF2-40B4-BE49-F238E27FC236}">
                <a16:creationId xmlns:a16="http://schemas.microsoft.com/office/drawing/2014/main" id="{E1C4D9DD-F714-7E1B-29C0-58E0331E0DC1}"/>
              </a:ext>
            </a:extLst>
          </p:cNvPr>
          <p:cNvPicPr>
            <a:picLocks noChangeAspect="1"/>
          </p:cNvPicPr>
          <p:nvPr/>
        </p:nvPicPr>
        <p:blipFill>
          <a:blip r:embed="rId4"/>
          <a:stretch>
            <a:fillRect/>
          </a:stretch>
        </p:blipFill>
        <p:spPr>
          <a:xfrm>
            <a:off x="1884218" y="796122"/>
            <a:ext cx="9042832" cy="6061878"/>
          </a:xfrm>
          <a:prstGeom prst="rect">
            <a:avLst/>
          </a:prstGeom>
        </p:spPr>
      </p:pic>
      <p:sp>
        <p:nvSpPr>
          <p:cNvPr id="10" name="Tekstvak 9">
            <a:extLst>
              <a:ext uri="{FF2B5EF4-FFF2-40B4-BE49-F238E27FC236}">
                <a16:creationId xmlns:a16="http://schemas.microsoft.com/office/drawing/2014/main" id="{CDF393FC-394F-CF66-BAF3-A5ED3392EA22}"/>
              </a:ext>
            </a:extLst>
          </p:cNvPr>
          <p:cNvSpPr txBox="1"/>
          <p:nvPr/>
        </p:nvSpPr>
        <p:spPr>
          <a:xfrm>
            <a:off x="2272145" y="156283"/>
            <a:ext cx="2022764" cy="461665"/>
          </a:xfrm>
          <a:prstGeom prst="rect">
            <a:avLst/>
          </a:prstGeom>
          <a:noFill/>
        </p:spPr>
        <p:txBody>
          <a:bodyPr wrap="square" rtlCol="0">
            <a:spAutoFit/>
          </a:bodyPr>
          <a:lstStyle/>
          <a:p>
            <a:r>
              <a:rPr lang="nl-NL" sz="2400" b="1" dirty="0"/>
              <a:t>Tabblad</a:t>
            </a:r>
          </a:p>
        </p:txBody>
      </p:sp>
    </p:spTree>
    <p:extLst>
      <p:ext uri="{BB962C8B-B14F-4D97-AF65-F5344CB8AC3E}">
        <p14:creationId xmlns:p14="http://schemas.microsoft.com/office/powerpoint/2010/main" val="1633626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2622463" cy="417287"/>
          </a:xfrm>
          <a:prstGeom prst="rect">
            <a:avLst/>
          </a:prstGeom>
        </p:spPr>
      </p:pic>
      <p:sp>
        <p:nvSpPr>
          <p:cNvPr id="4" name="Tekstvak 3">
            <a:extLst>
              <a:ext uri="{FF2B5EF4-FFF2-40B4-BE49-F238E27FC236}">
                <a16:creationId xmlns:a16="http://schemas.microsoft.com/office/drawing/2014/main" id="{E0B7C81C-2C7E-6105-066E-C1FB481FB6F2}"/>
              </a:ext>
            </a:extLst>
          </p:cNvPr>
          <p:cNvSpPr txBox="1"/>
          <p:nvPr/>
        </p:nvSpPr>
        <p:spPr>
          <a:xfrm>
            <a:off x="4179088" y="32164"/>
            <a:ext cx="6091747" cy="646331"/>
          </a:xfrm>
          <a:prstGeom prst="rect">
            <a:avLst/>
          </a:prstGeom>
          <a:noFill/>
        </p:spPr>
        <p:txBody>
          <a:bodyPr wrap="square" rtlCol="0">
            <a:spAutoFit/>
          </a:bodyPr>
          <a:lstStyle/>
          <a:p>
            <a:r>
              <a:rPr lang="nl-NL" sz="3600" b="1" dirty="0"/>
              <a:t>Onze Organisatie</a:t>
            </a:r>
          </a:p>
        </p:txBody>
      </p:sp>
      <p:pic>
        <p:nvPicPr>
          <p:cNvPr id="6" name="Afbeelding 5">
            <a:extLst>
              <a:ext uri="{FF2B5EF4-FFF2-40B4-BE49-F238E27FC236}">
                <a16:creationId xmlns:a16="http://schemas.microsoft.com/office/drawing/2014/main" id="{BCD8E22C-7F6D-0058-D747-D729FC7378DD}"/>
              </a:ext>
            </a:extLst>
          </p:cNvPr>
          <p:cNvPicPr>
            <a:picLocks noChangeAspect="1"/>
          </p:cNvPicPr>
          <p:nvPr/>
        </p:nvPicPr>
        <p:blipFill>
          <a:blip r:embed="rId3"/>
          <a:stretch>
            <a:fillRect/>
          </a:stretch>
        </p:blipFill>
        <p:spPr>
          <a:xfrm>
            <a:off x="0" y="1986565"/>
            <a:ext cx="12192000" cy="4476604"/>
          </a:xfrm>
          <a:prstGeom prst="rect">
            <a:avLst/>
          </a:prstGeom>
        </p:spPr>
      </p:pic>
      <p:sp>
        <p:nvSpPr>
          <p:cNvPr id="7" name="Pijl: rechts 6">
            <a:extLst>
              <a:ext uri="{FF2B5EF4-FFF2-40B4-BE49-F238E27FC236}">
                <a16:creationId xmlns:a16="http://schemas.microsoft.com/office/drawing/2014/main" id="{B3F263A6-D8AD-DB68-2C4D-4051B13C5604}"/>
              </a:ext>
            </a:extLst>
          </p:cNvPr>
          <p:cNvSpPr/>
          <p:nvPr/>
        </p:nvSpPr>
        <p:spPr>
          <a:xfrm rot="7932706">
            <a:off x="7266095" y="1469501"/>
            <a:ext cx="1716937" cy="807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F1DC6FF1-9B26-C120-DE8B-3996378083C7}"/>
              </a:ext>
            </a:extLst>
          </p:cNvPr>
          <p:cNvSpPr txBox="1"/>
          <p:nvPr/>
        </p:nvSpPr>
        <p:spPr>
          <a:xfrm>
            <a:off x="5943600" y="715440"/>
            <a:ext cx="4131733" cy="369332"/>
          </a:xfrm>
          <a:prstGeom prst="rect">
            <a:avLst/>
          </a:prstGeom>
          <a:noFill/>
        </p:spPr>
        <p:txBody>
          <a:bodyPr wrap="square" rtlCol="0">
            <a:spAutoFit/>
          </a:bodyPr>
          <a:lstStyle/>
          <a:p>
            <a:r>
              <a:rPr lang="nl-NL" dirty="0" err="1"/>
              <a:t>Scroll</a:t>
            </a:r>
            <a:r>
              <a:rPr lang="nl-NL" dirty="0"/>
              <a:t> over de menubalk: Onze organisatie</a:t>
            </a:r>
          </a:p>
        </p:txBody>
      </p:sp>
      <p:sp>
        <p:nvSpPr>
          <p:cNvPr id="2" name="Tekstvak 1">
            <a:extLst>
              <a:ext uri="{FF2B5EF4-FFF2-40B4-BE49-F238E27FC236}">
                <a16:creationId xmlns:a16="http://schemas.microsoft.com/office/drawing/2014/main" id="{F49C354B-8CE8-1A7F-69A1-790F258690CF}"/>
              </a:ext>
            </a:extLst>
          </p:cNvPr>
          <p:cNvSpPr txBox="1"/>
          <p:nvPr/>
        </p:nvSpPr>
        <p:spPr>
          <a:xfrm>
            <a:off x="2900218" y="127839"/>
            <a:ext cx="1278871" cy="461665"/>
          </a:xfrm>
          <a:prstGeom prst="rect">
            <a:avLst/>
          </a:prstGeom>
          <a:noFill/>
        </p:spPr>
        <p:txBody>
          <a:bodyPr wrap="square" rtlCol="0">
            <a:spAutoFit/>
          </a:bodyPr>
          <a:lstStyle/>
          <a:p>
            <a:r>
              <a:rPr lang="nl-NL" sz="2400" b="1" dirty="0"/>
              <a:t>Tabblad</a:t>
            </a:r>
          </a:p>
        </p:txBody>
      </p:sp>
    </p:spTree>
    <p:extLst>
      <p:ext uri="{BB962C8B-B14F-4D97-AF65-F5344CB8AC3E}">
        <p14:creationId xmlns:p14="http://schemas.microsoft.com/office/powerpoint/2010/main" val="3123683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2682329" cy="426813"/>
          </a:xfrm>
          <a:prstGeom prst="rect">
            <a:avLst/>
          </a:prstGeom>
        </p:spPr>
      </p:pic>
      <p:sp>
        <p:nvSpPr>
          <p:cNvPr id="8" name="Tekstvak 7">
            <a:extLst>
              <a:ext uri="{FF2B5EF4-FFF2-40B4-BE49-F238E27FC236}">
                <a16:creationId xmlns:a16="http://schemas.microsoft.com/office/drawing/2014/main" id="{8B0F05AE-5C17-5866-0799-37F17F1DD95B}"/>
              </a:ext>
            </a:extLst>
          </p:cNvPr>
          <p:cNvSpPr txBox="1"/>
          <p:nvPr/>
        </p:nvSpPr>
        <p:spPr>
          <a:xfrm>
            <a:off x="3220278" y="77301"/>
            <a:ext cx="6096000" cy="584775"/>
          </a:xfrm>
          <a:prstGeom prst="rect">
            <a:avLst/>
          </a:prstGeom>
          <a:noFill/>
        </p:spPr>
        <p:txBody>
          <a:bodyPr wrap="square">
            <a:spAutoFit/>
          </a:bodyPr>
          <a:lstStyle/>
          <a:p>
            <a:r>
              <a:rPr lang="nl-NL" sz="3200" b="1" dirty="0"/>
              <a:t>ONZE ORGANISATIE - </a:t>
            </a:r>
            <a:r>
              <a:rPr lang="nl-NL" sz="3200" b="1" dirty="0">
                <a:solidFill>
                  <a:srgbClr val="0000FF"/>
                </a:solidFill>
                <a:hlinkClick r:id="rId3">
                  <a:extLst>
                    <a:ext uri="{A12FA001-AC4F-418D-AE19-62706E023703}">
                      <ahyp:hlinkClr xmlns:ahyp="http://schemas.microsoft.com/office/drawing/2018/hyperlinkcolor" val="tx"/>
                    </a:ext>
                  </a:extLst>
                </a:hlinkClick>
              </a:rPr>
              <a:t>Bestuur</a:t>
            </a:r>
            <a:endParaRPr lang="nl-NL" sz="3200" b="1" dirty="0">
              <a:solidFill>
                <a:srgbClr val="0000FF"/>
              </a:solidFill>
            </a:endParaRPr>
          </a:p>
        </p:txBody>
      </p:sp>
      <p:pic>
        <p:nvPicPr>
          <p:cNvPr id="6" name="Afbeelding 5">
            <a:hlinkClick r:id="rId3"/>
            <a:extLst>
              <a:ext uri="{FF2B5EF4-FFF2-40B4-BE49-F238E27FC236}">
                <a16:creationId xmlns:a16="http://schemas.microsoft.com/office/drawing/2014/main" id="{608FCB71-F895-F00F-EE02-04CC610FCC82}"/>
              </a:ext>
            </a:extLst>
          </p:cNvPr>
          <p:cNvPicPr>
            <a:picLocks noChangeAspect="1"/>
          </p:cNvPicPr>
          <p:nvPr/>
        </p:nvPicPr>
        <p:blipFill>
          <a:blip r:embed="rId4"/>
          <a:stretch>
            <a:fillRect/>
          </a:stretch>
        </p:blipFill>
        <p:spPr>
          <a:xfrm>
            <a:off x="1344084" y="793987"/>
            <a:ext cx="8917517" cy="5846525"/>
          </a:xfrm>
          <a:prstGeom prst="rect">
            <a:avLst/>
          </a:prstGeom>
        </p:spPr>
      </p:pic>
    </p:spTree>
    <p:extLst>
      <p:ext uri="{BB962C8B-B14F-4D97-AF65-F5344CB8AC3E}">
        <p14:creationId xmlns:p14="http://schemas.microsoft.com/office/powerpoint/2010/main" val="3384226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2682329" cy="426813"/>
          </a:xfrm>
          <a:prstGeom prst="rect">
            <a:avLst/>
          </a:prstGeom>
        </p:spPr>
      </p:pic>
      <p:sp>
        <p:nvSpPr>
          <p:cNvPr id="8" name="Tekstvak 7">
            <a:extLst>
              <a:ext uri="{FF2B5EF4-FFF2-40B4-BE49-F238E27FC236}">
                <a16:creationId xmlns:a16="http://schemas.microsoft.com/office/drawing/2014/main" id="{8B0F05AE-5C17-5866-0799-37F17F1DD95B}"/>
              </a:ext>
            </a:extLst>
          </p:cNvPr>
          <p:cNvSpPr txBox="1"/>
          <p:nvPr/>
        </p:nvSpPr>
        <p:spPr>
          <a:xfrm>
            <a:off x="3220277" y="77301"/>
            <a:ext cx="8195867" cy="584775"/>
          </a:xfrm>
          <a:prstGeom prst="rect">
            <a:avLst/>
          </a:prstGeom>
          <a:noFill/>
        </p:spPr>
        <p:txBody>
          <a:bodyPr wrap="square">
            <a:spAutoFit/>
          </a:bodyPr>
          <a:lstStyle/>
          <a:p>
            <a:r>
              <a:rPr lang="nl-NL" sz="3200" b="1" dirty="0"/>
              <a:t>ONZE ORGANISATIE – Laat ons u helpen</a:t>
            </a:r>
          </a:p>
        </p:txBody>
      </p:sp>
      <p:pic>
        <p:nvPicPr>
          <p:cNvPr id="3" name="Afbeelding 2">
            <a:hlinkClick r:id="rId3"/>
            <a:extLst>
              <a:ext uri="{FF2B5EF4-FFF2-40B4-BE49-F238E27FC236}">
                <a16:creationId xmlns:a16="http://schemas.microsoft.com/office/drawing/2014/main" id="{FDA05A4E-5568-0E70-133F-75D894B8E181}"/>
              </a:ext>
            </a:extLst>
          </p:cNvPr>
          <p:cNvPicPr>
            <a:picLocks noChangeAspect="1"/>
          </p:cNvPicPr>
          <p:nvPr/>
        </p:nvPicPr>
        <p:blipFill>
          <a:blip r:embed="rId4"/>
          <a:stretch>
            <a:fillRect/>
          </a:stretch>
        </p:blipFill>
        <p:spPr>
          <a:xfrm>
            <a:off x="2752724" y="942975"/>
            <a:ext cx="7661275" cy="5696846"/>
          </a:xfrm>
          <a:prstGeom prst="rect">
            <a:avLst/>
          </a:prstGeom>
        </p:spPr>
      </p:pic>
    </p:spTree>
    <p:extLst>
      <p:ext uri="{BB962C8B-B14F-4D97-AF65-F5344CB8AC3E}">
        <p14:creationId xmlns:p14="http://schemas.microsoft.com/office/powerpoint/2010/main" val="1168975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2682329" cy="426813"/>
          </a:xfrm>
          <a:prstGeom prst="rect">
            <a:avLst/>
          </a:prstGeom>
        </p:spPr>
      </p:pic>
      <p:sp>
        <p:nvSpPr>
          <p:cNvPr id="8" name="Tekstvak 7">
            <a:extLst>
              <a:ext uri="{FF2B5EF4-FFF2-40B4-BE49-F238E27FC236}">
                <a16:creationId xmlns:a16="http://schemas.microsoft.com/office/drawing/2014/main" id="{8B0F05AE-5C17-5866-0799-37F17F1DD95B}"/>
              </a:ext>
            </a:extLst>
          </p:cNvPr>
          <p:cNvSpPr txBox="1"/>
          <p:nvPr/>
        </p:nvSpPr>
        <p:spPr>
          <a:xfrm>
            <a:off x="3220277" y="77301"/>
            <a:ext cx="8506055" cy="584775"/>
          </a:xfrm>
          <a:prstGeom prst="rect">
            <a:avLst/>
          </a:prstGeom>
          <a:noFill/>
        </p:spPr>
        <p:txBody>
          <a:bodyPr wrap="square">
            <a:spAutoFit/>
          </a:bodyPr>
          <a:lstStyle/>
          <a:p>
            <a:r>
              <a:rPr lang="nl-NL" sz="3200" b="1" dirty="0"/>
              <a:t>ONZE ORGANISATIE - </a:t>
            </a:r>
            <a:r>
              <a:rPr lang="nl-NL" sz="3200" b="1" dirty="0">
                <a:solidFill>
                  <a:srgbClr val="0000FF"/>
                </a:solidFill>
                <a:hlinkClick r:id="rId3">
                  <a:extLst>
                    <a:ext uri="{A12FA001-AC4F-418D-AE19-62706E023703}">
                      <ahyp:hlinkClr xmlns:ahyp="http://schemas.microsoft.com/office/drawing/2018/hyperlinkcolor" val="tx"/>
                    </a:ext>
                  </a:extLst>
                </a:hlinkClick>
              </a:rPr>
              <a:t>Muziekadviseur</a:t>
            </a:r>
            <a:endParaRPr lang="nl-NL" sz="3200" b="1" dirty="0">
              <a:solidFill>
                <a:srgbClr val="0000FF"/>
              </a:solidFill>
            </a:endParaRPr>
          </a:p>
        </p:txBody>
      </p:sp>
      <p:pic>
        <p:nvPicPr>
          <p:cNvPr id="3" name="Afbeelding 2">
            <a:hlinkClick r:id="rId3"/>
            <a:extLst>
              <a:ext uri="{FF2B5EF4-FFF2-40B4-BE49-F238E27FC236}">
                <a16:creationId xmlns:a16="http://schemas.microsoft.com/office/drawing/2014/main" id="{8287B80B-4BD9-4205-7BE1-1332957368A4}"/>
              </a:ext>
            </a:extLst>
          </p:cNvPr>
          <p:cNvPicPr>
            <a:picLocks noChangeAspect="1"/>
          </p:cNvPicPr>
          <p:nvPr/>
        </p:nvPicPr>
        <p:blipFill>
          <a:blip r:embed="rId4"/>
          <a:stretch>
            <a:fillRect/>
          </a:stretch>
        </p:blipFill>
        <p:spPr>
          <a:xfrm>
            <a:off x="1965094" y="662076"/>
            <a:ext cx="8606367" cy="6077787"/>
          </a:xfrm>
          <a:prstGeom prst="rect">
            <a:avLst/>
          </a:prstGeom>
        </p:spPr>
      </p:pic>
    </p:spTree>
    <p:extLst>
      <p:ext uri="{BB962C8B-B14F-4D97-AF65-F5344CB8AC3E}">
        <p14:creationId xmlns:p14="http://schemas.microsoft.com/office/powerpoint/2010/main" val="289271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2682329" cy="426813"/>
          </a:xfrm>
          <a:prstGeom prst="rect">
            <a:avLst/>
          </a:prstGeom>
        </p:spPr>
      </p:pic>
      <p:sp>
        <p:nvSpPr>
          <p:cNvPr id="8" name="Tekstvak 7">
            <a:extLst>
              <a:ext uri="{FF2B5EF4-FFF2-40B4-BE49-F238E27FC236}">
                <a16:creationId xmlns:a16="http://schemas.microsoft.com/office/drawing/2014/main" id="{8B0F05AE-5C17-5866-0799-37F17F1DD95B}"/>
              </a:ext>
            </a:extLst>
          </p:cNvPr>
          <p:cNvSpPr txBox="1"/>
          <p:nvPr/>
        </p:nvSpPr>
        <p:spPr>
          <a:xfrm>
            <a:off x="3220277" y="77301"/>
            <a:ext cx="8506055" cy="584775"/>
          </a:xfrm>
          <a:prstGeom prst="rect">
            <a:avLst/>
          </a:prstGeom>
          <a:noFill/>
        </p:spPr>
        <p:txBody>
          <a:bodyPr wrap="square">
            <a:spAutoFit/>
          </a:bodyPr>
          <a:lstStyle/>
          <a:p>
            <a:r>
              <a:rPr lang="nl-NL" sz="3200" b="1" dirty="0"/>
              <a:t>ONZE ORGANISATIE - </a:t>
            </a:r>
            <a:r>
              <a:rPr lang="nl-NL" sz="3200" b="1" dirty="0">
                <a:solidFill>
                  <a:srgbClr val="0000FF"/>
                </a:solidFill>
                <a:hlinkClick r:id="rId3">
                  <a:extLst>
                    <a:ext uri="{A12FA001-AC4F-418D-AE19-62706E023703}">
                      <ahyp:hlinkClr xmlns:ahyp="http://schemas.microsoft.com/office/drawing/2018/hyperlinkcolor" val="tx"/>
                    </a:ext>
                  </a:extLst>
                </a:hlinkClick>
              </a:rPr>
              <a:t>Ambassadeurs</a:t>
            </a:r>
            <a:endParaRPr lang="nl-NL" sz="3200" b="1" dirty="0">
              <a:solidFill>
                <a:srgbClr val="0000FF"/>
              </a:solidFill>
            </a:endParaRPr>
          </a:p>
        </p:txBody>
      </p:sp>
      <p:pic>
        <p:nvPicPr>
          <p:cNvPr id="4" name="Afbeelding 3">
            <a:hlinkClick r:id="rId3"/>
            <a:extLst>
              <a:ext uri="{FF2B5EF4-FFF2-40B4-BE49-F238E27FC236}">
                <a16:creationId xmlns:a16="http://schemas.microsoft.com/office/drawing/2014/main" id="{9506F441-3743-4889-AD64-159B7EBDCAC3}"/>
              </a:ext>
            </a:extLst>
          </p:cNvPr>
          <p:cNvPicPr>
            <a:picLocks noChangeAspect="1"/>
          </p:cNvPicPr>
          <p:nvPr/>
        </p:nvPicPr>
        <p:blipFill>
          <a:blip r:embed="rId4"/>
          <a:stretch>
            <a:fillRect/>
          </a:stretch>
        </p:blipFill>
        <p:spPr>
          <a:xfrm>
            <a:off x="275695" y="1253067"/>
            <a:ext cx="11727564" cy="5293783"/>
          </a:xfrm>
          <a:prstGeom prst="rect">
            <a:avLst/>
          </a:prstGeom>
        </p:spPr>
      </p:pic>
    </p:spTree>
    <p:extLst>
      <p:ext uri="{BB962C8B-B14F-4D97-AF65-F5344CB8AC3E}">
        <p14:creationId xmlns:p14="http://schemas.microsoft.com/office/powerpoint/2010/main" val="2889609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2622463" cy="417287"/>
          </a:xfrm>
          <a:prstGeom prst="rect">
            <a:avLst/>
          </a:prstGeom>
        </p:spPr>
      </p:pic>
      <p:sp>
        <p:nvSpPr>
          <p:cNvPr id="4" name="Tekstvak 3">
            <a:extLst>
              <a:ext uri="{FF2B5EF4-FFF2-40B4-BE49-F238E27FC236}">
                <a16:creationId xmlns:a16="http://schemas.microsoft.com/office/drawing/2014/main" id="{E0B7C81C-2C7E-6105-066E-C1FB481FB6F2}"/>
              </a:ext>
            </a:extLst>
          </p:cNvPr>
          <p:cNvSpPr txBox="1"/>
          <p:nvPr/>
        </p:nvSpPr>
        <p:spPr>
          <a:xfrm>
            <a:off x="3299791" y="87279"/>
            <a:ext cx="3220278" cy="646331"/>
          </a:xfrm>
          <a:prstGeom prst="rect">
            <a:avLst/>
          </a:prstGeom>
          <a:noFill/>
        </p:spPr>
        <p:txBody>
          <a:bodyPr wrap="square" rtlCol="0">
            <a:spAutoFit/>
          </a:bodyPr>
          <a:lstStyle/>
          <a:p>
            <a:r>
              <a:rPr lang="nl-NL" sz="3600" b="1" dirty="0"/>
              <a:t>KENNISBANK</a:t>
            </a:r>
          </a:p>
        </p:txBody>
      </p:sp>
      <p:sp>
        <p:nvSpPr>
          <p:cNvPr id="8" name="Tekstvak 7">
            <a:extLst>
              <a:ext uri="{FF2B5EF4-FFF2-40B4-BE49-F238E27FC236}">
                <a16:creationId xmlns:a16="http://schemas.microsoft.com/office/drawing/2014/main" id="{F1DC6FF1-9B26-C120-DE8B-3996378083C7}"/>
              </a:ext>
            </a:extLst>
          </p:cNvPr>
          <p:cNvSpPr txBox="1"/>
          <p:nvPr/>
        </p:nvSpPr>
        <p:spPr>
          <a:xfrm>
            <a:off x="6871084" y="586805"/>
            <a:ext cx="4131733" cy="369332"/>
          </a:xfrm>
          <a:prstGeom prst="rect">
            <a:avLst/>
          </a:prstGeom>
          <a:noFill/>
        </p:spPr>
        <p:txBody>
          <a:bodyPr wrap="square" rtlCol="0">
            <a:spAutoFit/>
          </a:bodyPr>
          <a:lstStyle/>
          <a:p>
            <a:r>
              <a:rPr lang="nl-NL" dirty="0" err="1"/>
              <a:t>Scroll</a:t>
            </a:r>
            <a:r>
              <a:rPr lang="nl-NL" dirty="0"/>
              <a:t> over de menubalk naar:  Kennisbank</a:t>
            </a:r>
          </a:p>
        </p:txBody>
      </p:sp>
      <p:pic>
        <p:nvPicPr>
          <p:cNvPr id="3" name="Afbeelding 2">
            <a:extLst>
              <a:ext uri="{FF2B5EF4-FFF2-40B4-BE49-F238E27FC236}">
                <a16:creationId xmlns:a16="http://schemas.microsoft.com/office/drawing/2014/main" id="{49C4D34F-84A9-28DB-99CE-411F9C9F0E1B}"/>
              </a:ext>
            </a:extLst>
          </p:cNvPr>
          <p:cNvPicPr>
            <a:picLocks noChangeAspect="1"/>
          </p:cNvPicPr>
          <p:nvPr/>
        </p:nvPicPr>
        <p:blipFill>
          <a:blip r:embed="rId3"/>
          <a:stretch>
            <a:fillRect/>
          </a:stretch>
        </p:blipFill>
        <p:spPr>
          <a:xfrm>
            <a:off x="1302327" y="2778442"/>
            <a:ext cx="10132291" cy="4079558"/>
          </a:xfrm>
          <a:prstGeom prst="rect">
            <a:avLst/>
          </a:prstGeom>
        </p:spPr>
      </p:pic>
      <p:sp>
        <p:nvSpPr>
          <p:cNvPr id="7" name="Pijl: rechts 6">
            <a:extLst>
              <a:ext uri="{FF2B5EF4-FFF2-40B4-BE49-F238E27FC236}">
                <a16:creationId xmlns:a16="http://schemas.microsoft.com/office/drawing/2014/main" id="{B3F263A6-D8AD-DB68-2C4D-4051B13C5604}"/>
              </a:ext>
            </a:extLst>
          </p:cNvPr>
          <p:cNvSpPr/>
          <p:nvPr/>
        </p:nvSpPr>
        <p:spPr>
          <a:xfrm rot="3678642">
            <a:off x="6932287" y="1832023"/>
            <a:ext cx="2733094" cy="807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6748098D-732B-26EB-A8DE-758582213FB0}"/>
              </a:ext>
            </a:extLst>
          </p:cNvPr>
          <p:cNvSpPr txBox="1"/>
          <p:nvPr/>
        </p:nvSpPr>
        <p:spPr>
          <a:xfrm>
            <a:off x="107485" y="757580"/>
            <a:ext cx="6093105" cy="369332"/>
          </a:xfrm>
          <a:prstGeom prst="rect">
            <a:avLst/>
          </a:prstGeom>
          <a:noFill/>
        </p:spPr>
        <p:txBody>
          <a:bodyPr wrap="square" rtlCol="0">
            <a:spAutoFit/>
          </a:bodyPr>
          <a:lstStyle/>
          <a:p>
            <a:r>
              <a:rPr lang="nl-NL" b="1" dirty="0"/>
              <a:t>Via Zingen-met-perspectief diverse Pdf bestanden bereikbaar</a:t>
            </a:r>
          </a:p>
        </p:txBody>
      </p:sp>
      <p:pic>
        <p:nvPicPr>
          <p:cNvPr id="9" name="Afbeelding 8">
            <a:extLst>
              <a:ext uri="{FF2B5EF4-FFF2-40B4-BE49-F238E27FC236}">
                <a16:creationId xmlns:a16="http://schemas.microsoft.com/office/drawing/2014/main" id="{351FF073-5389-6250-DDAD-B9A51962D1D1}"/>
              </a:ext>
            </a:extLst>
          </p:cNvPr>
          <p:cNvPicPr>
            <a:picLocks noChangeAspect="1"/>
          </p:cNvPicPr>
          <p:nvPr/>
        </p:nvPicPr>
        <p:blipFill>
          <a:blip r:embed="rId4"/>
          <a:stretch>
            <a:fillRect/>
          </a:stretch>
        </p:blipFill>
        <p:spPr>
          <a:xfrm>
            <a:off x="715410" y="1243064"/>
            <a:ext cx="4029075" cy="1419225"/>
          </a:xfrm>
          <a:prstGeom prst="rect">
            <a:avLst/>
          </a:prstGeom>
        </p:spPr>
      </p:pic>
    </p:spTree>
    <p:extLst>
      <p:ext uri="{BB962C8B-B14F-4D97-AF65-F5344CB8AC3E}">
        <p14:creationId xmlns:p14="http://schemas.microsoft.com/office/powerpoint/2010/main" val="3742999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4"/>
            <a:ext cx="2171889" cy="345592"/>
          </a:xfrm>
          <a:prstGeom prst="rect">
            <a:avLst/>
          </a:prstGeom>
        </p:spPr>
      </p:pic>
      <p:sp>
        <p:nvSpPr>
          <p:cNvPr id="6" name="Tekstvak 5">
            <a:extLst>
              <a:ext uri="{FF2B5EF4-FFF2-40B4-BE49-F238E27FC236}">
                <a16:creationId xmlns:a16="http://schemas.microsoft.com/office/drawing/2014/main" id="{A523E178-E2E2-BB65-C4FE-D8DBAF508D13}"/>
              </a:ext>
            </a:extLst>
          </p:cNvPr>
          <p:cNvSpPr txBox="1"/>
          <p:nvPr/>
        </p:nvSpPr>
        <p:spPr>
          <a:xfrm>
            <a:off x="3152922" y="87004"/>
            <a:ext cx="6096000" cy="584775"/>
          </a:xfrm>
          <a:prstGeom prst="rect">
            <a:avLst/>
          </a:prstGeom>
          <a:noFill/>
        </p:spPr>
        <p:txBody>
          <a:bodyPr wrap="square">
            <a:spAutoFit/>
          </a:bodyPr>
          <a:lstStyle/>
          <a:p>
            <a:r>
              <a:rPr lang="nl-NL" sz="3200" b="1" dirty="0"/>
              <a:t>Kennisbank - </a:t>
            </a:r>
            <a:r>
              <a:rPr lang="nl-NL" sz="3200" b="1" dirty="0">
                <a:solidFill>
                  <a:srgbClr val="0000FF"/>
                </a:solidFill>
                <a:hlinkClick r:id="rId3">
                  <a:extLst>
                    <a:ext uri="{A12FA001-AC4F-418D-AE19-62706E023703}">
                      <ahyp:hlinkClr xmlns:ahyp="http://schemas.microsoft.com/office/drawing/2018/hyperlinkcolor" val="tx"/>
                    </a:ext>
                  </a:extLst>
                </a:hlinkClick>
              </a:rPr>
              <a:t>Muziekuitgevers</a:t>
            </a:r>
            <a:endParaRPr lang="nl-NL" sz="3200" b="1" dirty="0">
              <a:solidFill>
                <a:srgbClr val="0000FF"/>
              </a:solidFill>
            </a:endParaRPr>
          </a:p>
        </p:txBody>
      </p:sp>
      <p:pic>
        <p:nvPicPr>
          <p:cNvPr id="4" name="Afbeelding 3">
            <a:hlinkClick r:id="rId3"/>
            <a:extLst>
              <a:ext uri="{FF2B5EF4-FFF2-40B4-BE49-F238E27FC236}">
                <a16:creationId xmlns:a16="http://schemas.microsoft.com/office/drawing/2014/main" id="{19ACED8D-BC9D-E39C-EFD4-ED07BF45F991}"/>
              </a:ext>
            </a:extLst>
          </p:cNvPr>
          <p:cNvPicPr>
            <a:picLocks noChangeAspect="1"/>
          </p:cNvPicPr>
          <p:nvPr/>
        </p:nvPicPr>
        <p:blipFill>
          <a:blip r:embed="rId4"/>
          <a:stretch>
            <a:fillRect/>
          </a:stretch>
        </p:blipFill>
        <p:spPr>
          <a:xfrm>
            <a:off x="1385454" y="1443233"/>
            <a:ext cx="10130877" cy="5327763"/>
          </a:xfrm>
          <a:prstGeom prst="rect">
            <a:avLst/>
          </a:prstGeom>
        </p:spPr>
      </p:pic>
      <p:sp>
        <p:nvSpPr>
          <p:cNvPr id="9" name="Tekstvak 8">
            <a:extLst>
              <a:ext uri="{FF2B5EF4-FFF2-40B4-BE49-F238E27FC236}">
                <a16:creationId xmlns:a16="http://schemas.microsoft.com/office/drawing/2014/main" id="{31199160-4B14-BB9A-A4F5-BD1DB901131E}"/>
              </a:ext>
            </a:extLst>
          </p:cNvPr>
          <p:cNvSpPr txBox="1"/>
          <p:nvPr/>
        </p:nvSpPr>
        <p:spPr>
          <a:xfrm>
            <a:off x="572655" y="738909"/>
            <a:ext cx="6908800" cy="369332"/>
          </a:xfrm>
          <a:prstGeom prst="rect">
            <a:avLst/>
          </a:prstGeom>
          <a:noFill/>
        </p:spPr>
        <p:txBody>
          <a:bodyPr wrap="square" rtlCol="0">
            <a:spAutoFit/>
          </a:bodyPr>
          <a:lstStyle/>
          <a:p>
            <a:r>
              <a:rPr lang="nl-NL" b="1" dirty="0"/>
              <a:t>Meer dan 100 muziekuitgevers in deze lijst</a:t>
            </a:r>
          </a:p>
        </p:txBody>
      </p:sp>
    </p:spTree>
    <p:extLst>
      <p:ext uri="{BB962C8B-B14F-4D97-AF65-F5344CB8AC3E}">
        <p14:creationId xmlns:p14="http://schemas.microsoft.com/office/powerpoint/2010/main" val="3813498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1849487" cy="294291"/>
          </a:xfrm>
          <a:prstGeom prst="rect">
            <a:avLst/>
          </a:prstGeom>
        </p:spPr>
      </p:pic>
      <p:sp>
        <p:nvSpPr>
          <p:cNvPr id="6" name="Tekstvak 5">
            <a:extLst>
              <a:ext uri="{FF2B5EF4-FFF2-40B4-BE49-F238E27FC236}">
                <a16:creationId xmlns:a16="http://schemas.microsoft.com/office/drawing/2014/main" id="{78BFC42A-3E4F-F695-726B-301F873DB997}"/>
              </a:ext>
            </a:extLst>
          </p:cNvPr>
          <p:cNvSpPr txBox="1"/>
          <p:nvPr/>
        </p:nvSpPr>
        <p:spPr>
          <a:xfrm>
            <a:off x="1956972" y="83127"/>
            <a:ext cx="10235028" cy="1754326"/>
          </a:xfrm>
          <a:prstGeom prst="rect">
            <a:avLst/>
          </a:prstGeom>
          <a:noFill/>
        </p:spPr>
        <p:txBody>
          <a:bodyPr wrap="square">
            <a:spAutoFit/>
          </a:bodyPr>
          <a:lstStyle/>
          <a:p>
            <a:pPr algn="ctr"/>
            <a:r>
              <a:rPr lang="nl-NL" sz="3600" b="1" dirty="0"/>
              <a:t>Kennisbank – </a:t>
            </a:r>
            <a:r>
              <a:rPr lang="nl-NL" sz="3600" b="1" dirty="0">
                <a:solidFill>
                  <a:srgbClr val="0000FF"/>
                </a:solidFill>
                <a:hlinkClick r:id="rId3">
                  <a:extLst>
                    <a:ext uri="{A12FA001-AC4F-418D-AE19-62706E023703}">
                      <ahyp:hlinkClr xmlns:ahyp="http://schemas.microsoft.com/office/drawing/2018/hyperlinkcolor" val="tx"/>
                    </a:ext>
                  </a:extLst>
                </a:hlinkClick>
              </a:rPr>
              <a:t>Buma / </a:t>
            </a:r>
            <a:r>
              <a:rPr lang="nl-NL" sz="3600" b="1" dirty="0" err="1">
                <a:solidFill>
                  <a:srgbClr val="0000FF"/>
                </a:solidFill>
                <a:hlinkClick r:id="rId3">
                  <a:extLst>
                    <a:ext uri="{A12FA001-AC4F-418D-AE19-62706E023703}">
                      <ahyp:hlinkClr xmlns:ahyp="http://schemas.microsoft.com/office/drawing/2018/hyperlinkcolor" val="tx"/>
                    </a:ext>
                  </a:extLst>
                </a:hlinkClick>
              </a:rPr>
              <a:t>Femu</a:t>
            </a:r>
            <a:r>
              <a:rPr lang="nl-NL" sz="3600" b="1" dirty="0">
                <a:solidFill>
                  <a:srgbClr val="0000FF"/>
                </a:solidFill>
                <a:hlinkClick r:id="rId3">
                  <a:extLst>
                    <a:ext uri="{A12FA001-AC4F-418D-AE19-62706E023703}">
                      <ahyp:hlinkClr xmlns:ahyp="http://schemas.microsoft.com/office/drawing/2018/hyperlinkcolor" val="tx"/>
                    </a:ext>
                  </a:extLst>
                </a:hlinkClick>
              </a:rPr>
              <a:t> </a:t>
            </a:r>
            <a:endParaRPr lang="nl-NL" sz="3600" b="1" dirty="0">
              <a:solidFill>
                <a:srgbClr val="0000FF"/>
              </a:solidFill>
            </a:endParaRPr>
          </a:p>
          <a:p>
            <a:pPr algn="ctr"/>
            <a:r>
              <a:rPr lang="nl-NL" sz="3600" b="1" dirty="0"/>
              <a:t>en </a:t>
            </a:r>
          </a:p>
          <a:p>
            <a:pPr algn="ctr"/>
            <a:r>
              <a:rPr lang="nl-NL" sz="3600" b="1" dirty="0">
                <a:solidFill>
                  <a:srgbClr val="0000FF"/>
                </a:solidFill>
                <a:hlinkClick r:id="rId4">
                  <a:extLst>
                    <a:ext uri="{A12FA001-AC4F-418D-AE19-62706E023703}">
                      <ahyp:hlinkClr xmlns:ahyp="http://schemas.microsoft.com/office/drawing/2018/hyperlinkcolor" val="tx"/>
                    </a:ext>
                  </a:extLst>
                </a:hlinkClick>
              </a:rPr>
              <a:t>Verzekeringsarrangement KNZV</a:t>
            </a:r>
            <a:endParaRPr lang="nl-NL" sz="3600" b="1" dirty="0">
              <a:solidFill>
                <a:srgbClr val="0000FF"/>
              </a:solidFill>
            </a:endParaRPr>
          </a:p>
        </p:txBody>
      </p:sp>
      <p:pic>
        <p:nvPicPr>
          <p:cNvPr id="4" name="Afbeelding 3">
            <a:hlinkClick r:id="rId3"/>
            <a:extLst>
              <a:ext uri="{FF2B5EF4-FFF2-40B4-BE49-F238E27FC236}">
                <a16:creationId xmlns:a16="http://schemas.microsoft.com/office/drawing/2014/main" id="{D830BA70-15FB-42FB-0DD5-2661D6FD0903}"/>
              </a:ext>
            </a:extLst>
          </p:cNvPr>
          <p:cNvPicPr>
            <a:picLocks noChangeAspect="1"/>
          </p:cNvPicPr>
          <p:nvPr/>
        </p:nvPicPr>
        <p:blipFill>
          <a:blip r:embed="rId5"/>
          <a:stretch>
            <a:fillRect/>
          </a:stretch>
        </p:blipFill>
        <p:spPr>
          <a:xfrm>
            <a:off x="2161626" y="2094606"/>
            <a:ext cx="7868748" cy="4534533"/>
          </a:xfrm>
          <a:prstGeom prst="rect">
            <a:avLst/>
          </a:prstGeom>
        </p:spPr>
      </p:pic>
    </p:spTree>
    <p:extLst>
      <p:ext uri="{BB962C8B-B14F-4D97-AF65-F5344CB8AC3E}">
        <p14:creationId xmlns:p14="http://schemas.microsoft.com/office/powerpoint/2010/main" val="99509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6" y="156284"/>
            <a:ext cx="2100006" cy="334154"/>
          </a:xfrm>
          <a:prstGeom prst="rect">
            <a:avLst/>
          </a:prstGeom>
        </p:spPr>
      </p:pic>
      <p:sp>
        <p:nvSpPr>
          <p:cNvPr id="13" name="Tekstvak 12">
            <a:extLst>
              <a:ext uri="{FF2B5EF4-FFF2-40B4-BE49-F238E27FC236}">
                <a16:creationId xmlns:a16="http://schemas.microsoft.com/office/drawing/2014/main" id="{580D70F5-B1D5-33B9-62D5-BF49F9FCFEC2}"/>
              </a:ext>
            </a:extLst>
          </p:cNvPr>
          <p:cNvSpPr txBox="1"/>
          <p:nvPr/>
        </p:nvSpPr>
        <p:spPr>
          <a:xfrm>
            <a:off x="107486" y="388496"/>
            <a:ext cx="11977028" cy="2554545"/>
          </a:xfrm>
          <a:prstGeom prst="rect">
            <a:avLst/>
          </a:prstGeom>
          <a:noFill/>
        </p:spPr>
        <p:txBody>
          <a:bodyPr wrap="square" rtlCol="0">
            <a:spAutoFit/>
          </a:bodyPr>
          <a:lstStyle/>
          <a:p>
            <a:r>
              <a:rPr lang="nl-NL" sz="2800" b="1" dirty="0"/>
              <a:t>Behalve informatie over (mannen)koren, internet en sociale Media</a:t>
            </a:r>
          </a:p>
          <a:p>
            <a:endParaRPr lang="nl-NL" sz="800" b="1" dirty="0"/>
          </a:p>
          <a:p>
            <a:r>
              <a:rPr lang="nl-NL" sz="2800" b="1" dirty="0"/>
              <a:t>is er ook aandacht van diverse gebruiksmogelijkheden op onze website:</a:t>
            </a:r>
          </a:p>
          <a:p>
            <a:endParaRPr lang="nl-NL" sz="800" b="1" dirty="0"/>
          </a:p>
          <a:p>
            <a:r>
              <a:rPr lang="nl-NL" sz="3200" b="1" dirty="0">
                <a:solidFill>
                  <a:srgbClr val="0000FF"/>
                </a:solidFill>
                <a:hlinkClick r:id="rId2">
                  <a:extLst>
                    <a:ext uri="{A12FA001-AC4F-418D-AE19-62706E023703}">
                      <ahyp:hlinkClr xmlns:ahyp="http://schemas.microsoft.com/office/drawing/2018/hyperlinkcolor" val="tx"/>
                    </a:ext>
                  </a:extLst>
                </a:hlinkClick>
              </a:rPr>
              <a:t>KNZV-Limburg</a:t>
            </a:r>
            <a:endParaRPr lang="nl-NL" sz="3200" b="1" dirty="0">
              <a:solidFill>
                <a:srgbClr val="0000FF"/>
              </a:solidFill>
            </a:endParaRPr>
          </a:p>
          <a:p>
            <a:endParaRPr lang="nl-NL" sz="2800" b="1" dirty="0"/>
          </a:p>
          <a:p>
            <a:endParaRPr lang="nl-NL" sz="2800" b="1" dirty="0">
              <a:solidFill>
                <a:srgbClr val="0000FF"/>
              </a:solidFill>
            </a:endParaRPr>
          </a:p>
        </p:txBody>
      </p:sp>
      <p:pic>
        <p:nvPicPr>
          <p:cNvPr id="3" name="Afbeelding 2">
            <a:hlinkClick r:id="rId2"/>
            <a:extLst>
              <a:ext uri="{FF2B5EF4-FFF2-40B4-BE49-F238E27FC236}">
                <a16:creationId xmlns:a16="http://schemas.microsoft.com/office/drawing/2014/main" id="{A9C19F63-DB0C-AE25-7282-DE88477E2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981" y="1473852"/>
            <a:ext cx="5857914" cy="1701401"/>
          </a:xfrm>
          <a:prstGeom prst="rect">
            <a:avLst/>
          </a:prstGeom>
        </p:spPr>
      </p:pic>
      <p:pic>
        <p:nvPicPr>
          <p:cNvPr id="8" name="Afbeelding 7">
            <a:extLst>
              <a:ext uri="{FF2B5EF4-FFF2-40B4-BE49-F238E27FC236}">
                <a16:creationId xmlns:a16="http://schemas.microsoft.com/office/drawing/2014/main" id="{CB7C49BD-73BC-84C0-0B21-DA0284541138}"/>
              </a:ext>
            </a:extLst>
          </p:cNvPr>
          <p:cNvPicPr>
            <a:picLocks noChangeAspect="1"/>
          </p:cNvPicPr>
          <p:nvPr/>
        </p:nvPicPr>
        <p:blipFill>
          <a:blip r:embed="rId5"/>
          <a:stretch>
            <a:fillRect/>
          </a:stretch>
        </p:blipFill>
        <p:spPr>
          <a:xfrm>
            <a:off x="0" y="3251200"/>
            <a:ext cx="2933997" cy="942109"/>
          </a:xfrm>
          <a:prstGeom prst="rect">
            <a:avLst/>
          </a:prstGeom>
        </p:spPr>
      </p:pic>
      <p:sp>
        <p:nvSpPr>
          <p:cNvPr id="9" name="Tekstvak 8">
            <a:extLst>
              <a:ext uri="{FF2B5EF4-FFF2-40B4-BE49-F238E27FC236}">
                <a16:creationId xmlns:a16="http://schemas.microsoft.com/office/drawing/2014/main" id="{4EC53CDC-A7F7-B2A8-3F96-323C194D0E7C}"/>
              </a:ext>
            </a:extLst>
          </p:cNvPr>
          <p:cNvSpPr txBox="1"/>
          <p:nvPr/>
        </p:nvSpPr>
        <p:spPr>
          <a:xfrm>
            <a:off x="2933997" y="3268629"/>
            <a:ext cx="5895884" cy="646331"/>
          </a:xfrm>
          <a:prstGeom prst="rect">
            <a:avLst/>
          </a:prstGeom>
          <a:noFill/>
        </p:spPr>
        <p:txBody>
          <a:bodyPr wrap="square" rtlCol="0">
            <a:spAutoFit/>
          </a:bodyPr>
          <a:lstStyle/>
          <a:p>
            <a:r>
              <a:rPr lang="nl-NL" dirty="0"/>
              <a:t>Elke secretaris van een, bij KNZV-L  aangesloten mannenkoor heeft een toegangscode en wachtwoord ontvangen. </a:t>
            </a:r>
          </a:p>
        </p:txBody>
      </p:sp>
      <p:pic>
        <p:nvPicPr>
          <p:cNvPr id="11" name="Afbeelding 10">
            <a:hlinkClick r:id="rId6"/>
            <a:extLst>
              <a:ext uri="{FF2B5EF4-FFF2-40B4-BE49-F238E27FC236}">
                <a16:creationId xmlns:a16="http://schemas.microsoft.com/office/drawing/2014/main" id="{99CE048D-5D6C-B367-E1FC-7C4B029E20D0}"/>
              </a:ext>
            </a:extLst>
          </p:cNvPr>
          <p:cNvPicPr>
            <a:picLocks noChangeAspect="1"/>
          </p:cNvPicPr>
          <p:nvPr/>
        </p:nvPicPr>
        <p:blipFill>
          <a:blip r:embed="rId7"/>
          <a:stretch>
            <a:fillRect/>
          </a:stretch>
        </p:blipFill>
        <p:spPr>
          <a:xfrm>
            <a:off x="8931564" y="2767364"/>
            <a:ext cx="3100906" cy="3598222"/>
          </a:xfrm>
          <a:prstGeom prst="rect">
            <a:avLst/>
          </a:prstGeom>
        </p:spPr>
      </p:pic>
      <p:sp>
        <p:nvSpPr>
          <p:cNvPr id="12" name="Tekstvak 11">
            <a:extLst>
              <a:ext uri="{FF2B5EF4-FFF2-40B4-BE49-F238E27FC236}">
                <a16:creationId xmlns:a16="http://schemas.microsoft.com/office/drawing/2014/main" id="{83E415C3-CB17-6E82-C320-368AEE114700}"/>
              </a:ext>
            </a:extLst>
          </p:cNvPr>
          <p:cNvSpPr txBox="1"/>
          <p:nvPr/>
        </p:nvSpPr>
        <p:spPr>
          <a:xfrm>
            <a:off x="3389745" y="4535055"/>
            <a:ext cx="5643419" cy="369332"/>
          </a:xfrm>
          <a:prstGeom prst="rect">
            <a:avLst/>
          </a:prstGeom>
          <a:noFill/>
        </p:spPr>
        <p:txBody>
          <a:bodyPr wrap="square" rtlCol="0">
            <a:spAutoFit/>
          </a:bodyPr>
          <a:lstStyle/>
          <a:p>
            <a:r>
              <a:rPr lang="nl-NL" dirty="0"/>
              <a:t>KWIJT of VERGETEN? </a:t>
            </a:r>
            <a:r>
              <a:rPr lang="nl-NL" dirty="0">
                <a:solidFill>
                  <a:srgbClr val="0000FF"/>
                </a:solidFill>
                <a:hlinkClick r:id="rId6">
                  <a:extLst>
                    <a:ext uri="{A12FA001-AC4F-418D-AE19-62706E023703}">
                      <ahyp:hlinkClr xmlns:ahyp="http://schemas.microsoft.com/office/drawing/2018/hyperlinkcolor" val="tx"/>
                    </a:ext>
                  </a:extLst>
                </a:hlinkClick>
              </a:rPr>
              <a:t>Ga naar</a:t>
            </a:r>
            <a:endParaRPr lang="nl-NL" dirty="0">
              <a:solidFill>
                <a:srgbClr val="0000FF"/>
              </a:solidFill>
            </a:endParaRPr>
          </a:p>
        </p:txBody>
      </p:sp>
      <p:sp>
        <p:nvSpPr>
          <p:cNvPr id="14" name="Pijl: rechts 13">
            <a:extLst>
              <a:ext uri="{FF2B5EF4-FFF2-40B4-BE49-F238E27FC236}">
                <a16:creationId xmlns:a16="http://schemas.microsoft.com/office/drawing/2014/main" id="{7BCEBA09-47D7-FA62-1A4D-A05C3A480901}"/>
              </a:ext>
            </a:extLst>
          </p:cNvPr>
          <p:cNvSpPr/>
          <p:nvPr/>
        </p:nvSpPr>
        <p:spPr>
          <a:xfrm rot="1060240">
            <a:off x="6205582" y="5017470"/>
            <a:ext cx="3642180" cy="611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76814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1849487" cy="294291"/>
          </a:xfrm>
          <a:prstGeom prst="rect">
            <a:avLst/>
          </a:prstGeom>
        </p:spPr>
      </p:pic>
      <p:sp>
        <p:nvSpPr>
          <p:cNvPr id="6" name="Tekstvak 5">
            <a:extLst>
              <a:ext uri="{FF2B5EF4-FFF2-40B4-BE49-F238E27FC236}">
                <a16:creationId xmlns:a16="http://schemas.microsoft.com/office/drawing/2014/main" id="{78BFC42A-3E4F-F695-726B-301F873DB997}"/>
              </a:ext>
            </a:extLst>
          </p:cNvPr>
          <p:cNvSpPr txBox="1"/>
          <p:nvPr/>
        </p:nvSpPr>
        <p:spPr>
          <a:xfrm>
            <a:off x="1956972" y="83127"/>
            <a:ext cx="10235028" cy="646331"/>
          </a:xfrm>
          <a:prstGeom prst="rect">
            <a:avLst/>
          </a:prstGeom>
          <a:noFill/>
        </p:spPr>
        <p:txBody>
          <a:bodyPr wrap="square">
            <a:spAutoFit/>
          </a:bodyPr>
          <a:lstStyle/>
          <a:p>
            <a:pPr algn="ctr"/>
            <a:r>
              <a:rPr lang="nl-NL" sz="3600" b="1" dirty="0"/>
              <a:t>Kennisbank – </a:t>
            </a:r>
            <a:r>
              <a:rPr lang="nl-NL" sz="3600" b="1" dirty="0">
                <a:solidFill>
                  <a:srgbClr val="0000FF"/>
                </a:solidFill>
                <a:hlinkClick r:id="rId3">
                  <a:extLst>
                    <a:ext uri="{A12FA001-AC4F-418D-AE19-62706E023703}">
                      <ahyp:hlinkClr xmlns:ahyp="http://schemas.microsoft.com/office/drawing/2018/hyperlinkcolor" val="tx"/>
                    </a:ext>
                  </a:extLst>
                </a:hlinkClick>
              </a:rPr>
              <a:t>Bibliotheek</a:t>
            </a:r>
            <a:endParaRPr lang="nl-NL" sz="3600" b="1" dirty="0">
              <a:solidFill>
                <a:srgbClr val="0000FF"/>
              </a:solidFill>
            </a:endParaRPr>
          </a:p>
        </p:txBody>
      </p:sp>
      <p:pic>
        <p:nvPicPr>
          <p:cNvPr id="3" name="Afbeelding 2">
            <a:hlinkClick r:id="rId3"/>
            <a:extLst>
              <a:ext uri="{FF2B5EF4-FFF2-40B4-BE49-F238E27FC236}">
                <a16:creationId xmlns:a16="http://schemas.microsoft.com/office/drawing/2014/main" id="{6D87FF46-6C86-E1CE-BF06-F59BBBA827A9}"/>
              </a:ext>
            </a:extLst>
          </p:cNvPr>
          <p:cNvPicPr>
            <a:picLocks noChangeAspect="1"/>
          </p:cNvPicPr>
          <p:nvPr/>
        </p:nvPicPr>
        <p:blipFill>
          <a:blip r:embed="rId4"/>
          <a:stretch>
            <a:fillRect/>
          </a:stretch>
        </p:blipFill>
        <p:spPr>
          <a:xfrm>
            <a:off x="502372" y="1136160"/>
            <a:ext cx="5321290" cy="2238375"/>
          </a:xfrm>
          <a:prstGeom prst="rect">
            <a:avLst/>
          </a:prstGeom>
        </p:spPr>
      </p:pic>
      <p:sp>
        <p:nvSpPr>
          <p:cNvPr id="7" name="Tekstvak 6">
            <a:extLst>
              <a:ext uri="{FF2B5EF4-FFF2-40B4-BE49-F238E27FC236}">
                <a16:creationId xmlns:a16="http://schemas.microsoft.com/office/drawing/2014/main" id="{668B5661-8C72-57FC-4F77-1074652877D1}"/>
              </a:ext>
            </a:extLst>
          </p:cNvPr>
          <p:cNvSpPr txBox="1"/>
          <p:nvPr/>
        </p:nvSpPr>
        <p:spPr>
          <a:xfrm>
            <a:off x="295563" y="729458"/>
            <a:ext cx="11698865" cy="369332"/>
          </a:xfrm>
          <a:prstGeom prst="rect">
            <a:avLst/>
          </a:prstGeom>
          <a:noFill/>
        </p:spPr>
        <p:txBody>
          <a:bodyPr wrap="square" rtlCol="0">
            <a:spAutoFit/>
          </a:bodyPr>
          <a:lstStyle/>
          <a:p>
            <a:r>
              <a:rPr lang="nl-NL" b="1" dirty="0"/>
              <a:t>GRATIS Toegang naar landelijke muziekbibliotheek met meer dan 3700 mannenkoorwerken</a:t>
            </a:r>
          </a:p>
        </p:txBody>
      </p:sp>
      <p:pic>
        <p:nvPicPr>
          <p:cNvPr id="9" name="Afbeelding 8">
            <a:hlinkClick r:id="rId5"/>
            <a:extLst>
              <a:ext uri="{FF2B5EF4-FFF2-40B4-BE49-F238E27FC236}">
                <a16:creationId xmlns:a16="http://schemas.microsoft.com/office/drawing/2014/main" id="{4214C52C-EAC5-C58C-3EA7-32FDBD84BA9C}"/>
              </a:ext>
            </a:extLst>
          </p:cNvPr>
          <p:cNvPicPr>
            <a:picLocks noChangeAspect="1"/>
          </p:cNvPicPr>
          <p:nvPr/>
        </p:nvPicPr>
        <p:blipFill>
          <a:blip r:embed="rId6"/>
          <a:stretch>
            <a:fillRect/>
          </a:stretch>
        </p:blipFill>
        <p:spPr>
          <a:xfrm>
            <a:off x="6320864" y="3066473"/>
            <a:ext cx="5673564" cy="3593812"/>
          </a:xfrm>
          <a:prstGeom prst="rect">
            <a:avLst/>
          </a:prstGeom>
        </p:spPr>
      </p:pic>
      <p:sp>
        <p:nvSpPr>
          <p:cNvPr id="10" name="Tekstvak 9">
            <a:extLst>
              <a:ext uri="{FF2B5EF4-FFF2-40B4-BE49-F238E27FC236}">
                <a16:creationId xmlns:a16="http://schemas.microsoft.com/office/drawing/2014/main" id="{C28ED0C1-D2A4-9F1C-AC84-4176B626509C}"/>
              </a:ext>
            </a:extLst>
          </p:cNvPr>
          <p:cNvSpPr txBox="1"/>
          <p:nvPr/>
        </p:nvSpPr>
        <p:spPr>
          <a:xfrm>
            <a:off x="1801093" y="4217048"/>
            <a:ext cx="4636652" cy="646331"/>
          </a:xfrm>
          <a:prstGeom prst="rect">
            <a:avLst/>
          </a:prstGeom>
          <a:noFill/>
        </p:spPr>
        <p:txBody>
          <a:bodyPr wrap="square" rtlCol="0">
            <a:spAutoFit/>
          </a:bodyPr>
          <a:lstStyle/>
          <a:p>
            <a:r>
              <a:rPr lang="nl-NL" b="1" dirty="0"/>
              <a:t>Tevens tabblad naar meerdere Pdf bestanden </a:t>
            </a:r>
          </a:p>
          <a:p>
            <a:r>
              <a:rPr lang="nl-NL" b="1" dirty="0"/>
              <a:t>met diverse sorteermogelijkheden</a:t>
            </a:r>
          </a:p>
        </p:txBody>
      </p:sp>
    </p:spTree>
    <p:extLst>
      <p:ext uri="{BB962C8B-B14F-4D97-AF65-F5344CB8AC3E}">
        <p14:creationId xmlns:p14="http://schemas.microsoft.com/office/powerpoint/2010/main" val="3108018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6" y="156283"/>
            <a:ext cx="2224898" cy="354027"/>
          </a:xfrm>
          <a:prstGeom prst="rect">
            <a:avLst/>
          </a:prstGeom>
        </p:spPr>
      </p:pic>
      <p:sp>
        <p:nvSpPr>
          <p:cNvPr id="4" name="Tekstvak 3">
            <a:extLst>
              <a:ext uri="{FF2B5EF4-FFF2-40B4-BE49-F238E27FC236}">
                <a16:creationId xmlns:a16="http://schemas.microsoft.com/office/drawing/2014/main" id="{EE1FB825-49F0-3CD4-9B4E-EC1AF358DF6E}"/>
              </a:ext>
            </a:extLst>
          </p:cNvPr>
          <p:cNvSpPr txBox="1"/>
          <p:nvPr/>
        </p:nvSpPr>
        <p:spPr>
          <a:xfrm>
            <a:off x="3048000" y="156283"/>
            <a:ext cx="6096000" cy="646331"/>
          </a:xfrm>
          <a:prstGeom prst="rect">
            <a:avLst/>
          </a:prstGeom>
          <a:noFill/>
        </p:spPr>
        <p:txBody>
          <a:bodyPr wrap="square">
            <a:spAutoFit/>
          </a:bodyPr>
          <a:lstStyle/>
          <a:p>
            <a:r>
              <a:rPr lang="nl-NL" sz="3600" b="1" dirty="0"/>
              <a:t>LEDENPORTAAL</a:t>
            </a:r>
          </a:p>
        </p:txBody>
      </p:sp>
      <p:pic>
        <p:nvPicPr>
          <p:cNvPr id="6" name="Afbeelding 5">
            <a:extLst>
              <a:ext uri="{FF2B5EF4-FFF2-40B4-BE49-F238E27FC236}">
                <a16:creationId xmlns:a16="http://schemas.microsoft.com/office/drawing/2014/main" id="{3CA43A36-DD10-6EE3-0997-BAC0D30E5131}"/>
              </a:ext>
            </a:extLst>
          </p:cNvPr>
          <p:cNvPicPr>
            <a:picLocks noChangeAspect="1"/>
          </p:cNvPicPr>
          <p:nvPr/>
        </p:nvPicPr>
        <p:blipFill>
          <a:blip r:embed="rId3"/>
          <a:stretch>
            <a:fillRect/>
          </a:stretch>
        </p:blipFill>
        <p:spPr>
          <a:xfrm>
            <a:off x="1330001" y="742868"/>
            <a:ext cx="8856019" cy="5958849"/>
          </a:xfrm>
          <a:prstGeom prst="rect">
            <a:avLst/>
          </a:prstGeom>
        </p:spPr>
      </p:pic>
      <p:sp>
        <p:nvSpPr>
          <p:cNvPr id="2" name="Tekstvak 1">
            <a:extLst>
              <a:ext uri="{FF2B5EF4-FFF2-40B4-BE49-F238E27FC236}">
                <a16:creationId xmlns:a16="http://schemas.microsoft.com/office/drawing/2014/main" id="{5EC69D99-F8A4-B2EB-AE65-1BF998695E76}"/>
              </a:ext>
            </a:extLst>
          </p:cNvPr>
          <p:cNvSpPr txBox="1"/>
          <p:nvPr/>
        </p:nvSpPr>
        <p:spPr>
          <a:xfrm>
            <a:off x="6612467" y="257257"/>
            <a:ext cx="3389261" cy="461665"/>
          </a:xfrm>
          <a:prstGeom prst="rect">
            <a:avLst/>
          </a:prstGeom>
          <a:noFill/>
        </p:spPr>
        <p:txBody>
          <a:bodyPr wrap="none" rtlCol="0">
            <a:spAutoFit/>
          </a:bodyPr>
          <a:lstStyle/>
          <a:p>
            <a:r>
              <a:rPr lang="nl-NL" sz="2400" dirty="0"/>
              <a:t>Alleen te zien na inloggen</a:t>
            </a:r>
          </a:p>
        </p:txBody>
      </p:sp>
    </p:spTree>
    <p:extLst>
      <p:ext uri="{BB962C8B-B14F-4D97-AF65-F5344CB8AC3E}">
        <p14:creationId xmlns:p14="http://schemas.microsoft.com/office/powerpoint/2010/main" val="581009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6" y="156283"/>
            <a:ext cx="2224898" cy="354027"/>
          </a:xfrm>
          <a:prstGeom prst="rect">
            <a:avLst/>
          </a:prstGeom>
        </p:spPr>
      </p:pic>
      <p:sp>
        <p:nvSpPr>
          <p:cNvPr id="4" name="Tekstvak 3">
            <a:extLst>
              <a:ext uri="{FF2B5EF4-FFF2-40B4-BE49-F238E27FC236}">
                <a16:creationId xmlns:a16="http://schemas.microsoft.com/office/drawing/2014/main" id="{EE1FB825-49F0-3CD4-9B4E-EC1AF358DF6E}"/>
              </a:ext>
            </a:extLst>
          </p:cNvPr>
          <p:cNvSpPr txBox="1"/>
          <p:nvPr/>
        </p:nvSpPr>
        <p:spPr>
          <a:xfrm>
            <a:off x="3047999" y="156283"/>
            <a:ext cx="8305799" cy="646331"/>
          </a:xfrm>
          <a:prstGeom prst="rect">
            <a:avLst/>
          </a:prstGeom>
          <a:noFill/>
        </p:spPr>
        <p:txBody>
          <a:bodyPr wrap="square">
            <a:spAutoFit/>
          </a:bodyPr>
          <a:lstStyle/>
          <a:p>
            <a:r>
              <a:rPr lang="nl-NL" sz="3600" b="1" dirty="0"/>
              <a:t>LEDENPORTAAL - Ledenlijsten</a:t>
            </a:r>
          </a:p>
        </p:txBody>
      </p:sp>
      <p:pic>
        <p:nvPicPr>
          <p:cNvPr id="3" name="Afbeelding 2">
            <a:hlinkClick r:id="rId3"/>
            <a:extLst>
              <a:ext uri="{FF2B5EF4-FFF2-40B4-BE49-F238E27FC236}">
                <a16:creationId xmlns:a16="http://schemas.microsoft.com/office/drawing/2014/main" id="{3F2D3F11-254B-1A18-8567-013F18DA1E4E}"/>
              </a:ext>
            </a:extLst>
          </p:cNvPr>
          <p:cNvPicPr>
            <a:picLocks noChangeAspect="1"/>
          </p:cNvPicPr>
          <p:nvPr/>
        </p:nvPicPr>
        <p:blipFill>
          <a:blip r:embed="rId4"/>
          <a:stretch>
            <a:fillRect/>
          </a:stretch>
        </p:blipFill>
        <p:spPr>
          <a:xfrm>
            <a:off x="668866" y="1369992"/>
            <a:ext cx="10684933" cy="5488008"/>
          </a:xfrm>
          <a:prstGeom prst="rect">
            <a:avLst/>
          </a:prstGeom>
        </p:spPr>
      </p:pic>
      <p:sp>
        <p:nvSpPr>
          <p:cNvPr id="6" name="Tekstvak 5">
            <a:extLst>
              <a:ext uri="{FF2B5EF4-FFF2-40B4-BE49-F238E27FC236}">
                <a16:creationId xmlns:a16="http://schemas.microsoft.com/office/drawing/2014/main" id="{79A8DDEE-A39C-B35E-1771-EE99D8468BE9}"/>
              </a:ext>
            </a:extLst>
          </p:cNvPr>
          <p:cNvSpPr txBox="1"/>
          <p:nvPr/>
        </p:nvSpPr>
        <p:spPr>
          <a:xfrm>
            <a:off x="1109133" y="802614"/>
            <a:ext cx="8305799" cy="369332"/>
          </a:xfrm>
          <a:prstGeom prst="rect">
            <a:avLst/>
          </a:prstGeom>
          <a:noFill/>
        </p:spPr>
        <p:txBody>
          <a:bodyPr wrap="square" rtlCol="0">
            <a:spAutoFit/>
          </a:bodyPr>
          <a:lstStyle/>
          <a:p>
            <a:r>
              <a:rPr lang="nl-NL" b="1" dirty="0"/>
              <a:t>Klik op de website op het juiste tabblad voor de gewenste lijst</a:t>
            </a:r>
          </a:p>
        </p:txBody>
      </p:sp>
    </p:spTree>
    <p:extLst>
      <p:ext uri="{BB962C8B-B14F-4D97-AF65-F5344CB8AC3E}">
        <p14:creationId xmlns:p14="http://schemas.microsoft.com/office/powerpoint/2010/main" val="4075311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6" y="156283"/>
            <a:ext cx="2224898" cy="354027"/>
          </a:xfrm>
          <a:prstGeom prst="rect">
            <a:avLst/>
          </a:prstGeom>
        </p:spPr>
      </p:pic>
      <p:sp>
        <p:nvSpPr>
          <p:cNvPr id="4" name="Tekstvak 3">
            <a:extLst>
              <a:ext uri="{FF2B5EF4-FFF2-40B4-BE49-F238E27FC236}">
                <a16:creationId xmlns:a16="http://schemas.microsoft.com/office/drawing/2014/main" id="{EE1FB825-49F0-3CD4-9B4E-EC1AF358DF6E}"/>
              </a:ext>
            </a:extLst>
          </p:cNvPr>
          <p:cNvSpPr txBox="1"/>
          <p:nvPr/>
        </p:nvSpPr>
        <p:spPr>
          <a:xfrm>
            <a:off x="3048000" y="156283"/>
            <a:ext cx="6096000" cy="1200329"/>
          </a:xfrm>
          <a:prstGeom prst="rect">
            <a:avLst/>
          </a:prstGeom>
          <a:noFill/>
        </p:spPr>
        <p:txBody>
          <a:bodyPr wrap="square">
            <a:spAutoFit/>
          </a:bodyPr>
          <a:lstStyle/>
          <a:p>
            <a:r>
              <a:rPr lang="nl-NL" sz="3600" b="1" dirty="0"/>
              <a:t>LEDENPORTAAL – diverse mogelijkheden</a:t>
            </a:r>
          </a:p>
        </p:txBody>
      </p:sp>
      <p:pic>
        <p:nvPicPr>
          <p:cNvPr id="3" name="Afbeelding 2">
            <a:hlinkClick r:id="rId3"/>
            <a:extLst>
              <a:ext uri="{FF2B5EF4-FFF2-40B4-BE49-F238E27FC236}">
                <a16:creationId xmlns:a16="http://schemas.microsoft.com/office/drawing/2014/main" id="{A6D8ECBD-2173-0848-AD10-A8352CB78BF8}"/>
              </a:ext>
            </a:extLst>
          </p:cNvPr>
          <p:cNvPicPr>
            <a:picLocks noChangeAspect="1"/>
          </p:cNvPicPr>
          <p:nvPr/>
        </p:nvPicPr>
        <p:blipFill>
          <a:blip r:embed="rId4"/>
          <a:stretch>
            <a:fillRect/>
          </a:stretch>
        </p:blipFill>
        <p:spPr>
          <a:xfrm>
            <a:off x="441531" y="1405078"/>
            <a:ext cx="4077269" cy="5296639"/>
          </a:xfrm>
          <a:prstGeom prst="rect">
            <a:avLst/>
          </a:prstGeom>
        </p:spPr>
      </p:pic>
      <p:sp>
        <p:nvSpPr>
          <p:cNvPr id="6" name="Tekstvak 5">
            <a:extLst>
              <a:ext uri="{FF2B5EF4-FFF2-40B4-BE49-F238E27FC236}">
                <a16:creationId xmlns:a16="http://schemas.microsoft.com/office/drawing/2014/main" id="{93061AE6-E8B6-12E8-EE13-098DF538105C}"/>
              </a:ext>
            </a:extLst>
          </p:cNvPr>
          <p:cNvSpPr txBox="1"/>
          <p:nvPr/>
        </p:nvSpPr>
        <p:spPr>
          <a:xfrm>
            <a:off x="5809673" y="5495636"/>
            <a:ext cx="5726545" cy="646331"/>
          </a:xfrm>
          <a:prstGeom prst="rect">
            <a:avLst/>
          </a:prstGeom>
          <a:noFill/>
        </p:spPr>
        <p:txBody>
          <a:bodyPr wrap="square" rtlCol="0">
            <a:spAutoFit/>
          </a:bodyPr>
          <a:lstStyle/>
          <a:p>
            <a:r>
              <a:rPr lang="nl-NL" sz="3600" b="1" dirty="0">
                <a:solidFill>
                  <a:srgbClr val="0000FF"/>
                </a:solidFill>
                <a:hlinkClick r:id="rId5">
                  <a:extLst>
                    <a:ext uri="{A12FA001-AC4F-418D-AE19-62706E023703}">
                      <ahyp:hlinkClr xmlns:ahyp="http://schemas.microsoft.com/office/drawing/2018/hyperlinkcolor" val="tx"/>
                    </a:ext>
                  </a:extLst>
                </a:hlinkClick>
              </a:rPr>
              <a:t>Jubilea aanmelden</a:t>
            </a:r>
            <a:endParaRPr lang="nl-NL" sz="3600" b="1" dirty="0">
              <a:solidFill>
                <a:srgbClr val="0000FF"/>
              </a:solidFill>
            </a:endParaRPr>
          </a:p>
        </p:txBody>
      </p:sp>
      <p:cxnSp>
        <p:nvCxnSpPr>
          <p:cNvPr id="8" name="Rechte verbindingslijn met pijl 7">
            <a:extLst>
              <a:ext uri="{FF2B5EF4-FFF2-40B4-BE49-F238E27FC236}">
                <a16:creationId xmlns:a16="http://schemas.microsoft.com/office/drawing/2014/main" id="{620B1147-3B1C-BA80-FAC0-21AD3F19F815}"/>
              </a:ext>
            </a:extLst>
          </p:cNvPr>
          <p:cNvCxnSpPr>
            <a:cxnSpLocks/>
            <a:stCxn id="6" idx="1"/>
          </p:cNvCxnSpPr>
          <p:nvPr/>
        </p:nvCxnSpPr>
        <p:spPr>
          <a:xfrm flipH="1" flipV="1">
            <a:off x="3463637" y="5652655"/>
            <a:ext cx="2346036" cy="166147"/>
          </a:xfrm>
          <a:prstGeom prst="straightConnector1">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4AF318C2-524C-3517-38CC-910B245BABBE}"/>
              </a:ext>
            </a:extLst>
          </p:cNvPr>
          <p:cNvCxnSpPr>
            <a:cxnSpLocks/>
          </p:cNvCxnSpPr>
          <p:nvPr/>
        </p:nvCxnSpPr>
        <p:spPr>
          <a:xfrm flipH="1">
            <a:off x="3463637" y="2050473"/>
            <a:ext cx="3029527" cy="2138218"/>
          </a:xfrm>
          <a:prstGeom prst="straightConnector1">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7110767A-3121-8991-3DEF-08DB6BDF7CC4}"/>
              </a:ext>
            </a:extLst>
          </p:cNvPr>
          <p:cNvSpPr txBox="1"/>
          <p:nvPr/>
        </p:nvSpPr>
        <p:spPr>
          <a:xfrm>
            <a:off x="6668655" y="1791855"/>
            <a:ext cx="5329381" cy="646331"/>
          </a:xfrm>
          <a:prstGeom prst="rect">
            <a:avLst/>
          </a:prstGeom>
          <a:noFill/>
        </p:spPr>
        <p:txBody>
          <a:bodyPr wrap="square" rtlCol="0">
            <a:spAutoFit/>
          </a:bodyPr>
          <a:lstStyle/>
          <a:p>
            <a:r>
              <a:rPr lang="nl-NL" sz="3600" b="1" dirty="0">
                <a:solidFill>
                  <a:srgbClr val="0000FF"/>
                </a:solidFill>
                <a:hlinkClick r:id="rId3">
                  <a:extLst>
                    <a:ext uri="{A12FA001-AC4F-418D-AE19-62706E023703}">
                      <ahyp:hlinkClr xmlns:ahyp="http://schemas.microsoft.com/office/drawing/2018/hyperlinkcolor" val="tx"/>
                    </a:ext>
                  </a:extLst>
                </a:hlinkClick>
              </a:rPr>
              <a:t>Agenda aanmeldformulier</a:t>
            </a:r>
            <a:endParaRPr lang="nl-NL" sz="3600" b="1" dirty="0">
              <a:solidFill>
                <a:srgbClr val="0000FF"/>
              </a:solidFill>
            </a:endParaRPr>
          </a:p>
        </p:txBody>
      </p:sp>
      <p:sp>
        <p:nvSpPr>
          <p:cNvPr id="13" name="Tekstvak 12">
            <a:extLst>
              <a:ext uri="{FF2B5EF4-FFF2-40B4-BE49-F238E27FC236}">
                <a16:creationId xmlns:a16="http://schemas.microsoft.com/office/drawing/2014/main" id="{FFD9E924-EC82-889B-94A2-FA492BFC3BB8}"/>
              </a:ext>
            </a:extLst>
          </p:cNvPr>
          <p:cNvSpPr txBox="1"/>
          <p:nvPr/>
        </p:nvSpPr>
        <p:spPr>
          <a:xfrm>
            <a:off x="6936509" y="4188691"/>
            <a:ext cx="4610558" cy="646331"/>
          </a:xfrm>
          <a:prstGeom prst="rect">
            <a:avLst/>
          </a:prstGeom>
          <a:noFill/>
        </p:spPr>
        <p:txBody>
          <a:bodyPr wrap="none" rtlCol="0">
            <a:spAutoFit/>
          </a:bodyPr>
          <a:lstStyle/>
          <a:p>
            <a:r>
              <a:rPr lang="nl-NL" sz="3600" b="1" dirty="0">
                <a:solidFill>
                  <a:srgbClr val="0000FF"/>
                </a:solidFill>
                <a:hlinkClick r:id="rId6">
                  <a:extLst>
                    <a:ext uri="{A12FA001-AC4F-418D-AE19-62706E023703}">
                      <ahyp:hlinkClr xmlns:ahyp="http://schemas.microsoft.com/office/drawing/2018/hyperlinkcolor" val="tx"/>
                    </a:ext>
                  </a:extLst>
                </a:hlinkClick>
              </a:rPr>
              <a:t>Koorgegevens muteren</a:t>
            </a:r>
            <a:endParaRPr lang="nl-NL" sz="3600" b="1" dirty="0">
              <a:solidFill>
                <a:srgbClr val="0000FF"/>
              </a:solidFill>
            </a:endParaRPr>
          </a:p>
        </p:txBody>
      </p:sp>
      <p:cxnSp>
        <p:nvCxnSpPr>
          <p:cNvPr id="14" name="Rechte verbindingslijn met pijl 13">
            <a:extLst>
              <a:ext uri="{FF2B5EF4-FFF2-40B4-BE49-F238E27FC236}">
                <a16:creationId xmlns:a16="http://schemas.microsoft.com/office/drawing/2014/main" id="{039C22D4-1FE7-2082-533D-4C7D44D6479A}"/>
              </a:ext>
            </a:extLst>
          </p:cNvPr>
          <p:cNvCxnSpPr>
            <a:cxnSpLocks/>
          </p:cNvCxnSpPr>
          <p:nvPr/>
        </p:nvCxnSpPr>
        <p:spPr>
          <a:xfrm flipH="1">
            <a:off x="3284637" y="4470400"/>
            <a:ext cx="3568745" cy="222016"/>
          </a:xfrm>
          <a:prstGeom prst="straightConnector1">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590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3"/>
            <a:ext cx="3084653" cy="490831"/>
          </a:xfrm>
          <a:prstGeom prst="rect">
            <a:avLst/>
          </a:prstGeom>
        </p:spPr>
      </p:pic>
      <p:pic>
        <p:nvPicPr>
          <p:cNvPr id="3" name="Afbeelding 2">
            <a:hlinkClick r:id="rId4"/>
            <a:extLst>
              <a:ext uri="{FF2B5EF4-FFF2-40B4-BE49-F238E27FC236}">
                <a16:creationId xmlns:a16="http://schemas.microsoft.com/office/drawing/2014/main" id="{B2EBB80E-979A-1397-AE92-B7CC84476F16}"/>
              </a:ext>
            </a:extLst>
          </p:cNvPr>
          <p:cNvPicPr>
            <a:picLocks noChangeAspect="1"/>
          </p:cNvPicPr>
          <p:nvPr/>
        </p:nvPicPr>
        <p:blipFill>
          <a:blip r:embed="rId5"/>
          <a:stretch>
            <a:fillRect/>
          </a:stretch>
        </p:blipFill>
        <p:spPr>
          <a:xfrm>
            <a:off x="1205261" y="1024465"/>
            <a:ext cx="5785036" cy="5596467"/>
          </a:xfrm>
          <a:prstGeom prst="rect">
            <a:avLst/>
          </a:prstGeom>
        </p:spPr>
      </p:pic>
      <p:sp>
        <p:nvSpPr>
          <p:cNvPr id="4" name="Tekstvak 3">
            <a:extLst>
              <a:ext uri="{FF2B5EF4-FFF2-40B4-BE49-F238E27FC236}">
                <a16:creationId xmlns:a16="http://schemas.microsoft.com/office/drawing/2014/main" id="{4BCFDEAD-F88A-73B8-7B54-7295187D8AA4}"/>
              </a:ext>
            </a:extLst>
          </p:cNvPr>
          <p:cNvSpPr txBox="1"/>
          <p:nvPr/>
        </p:nvSpPr>
        <p:spPr>
          <a:xfrm>
            <a:off x="4845242" y="783"/>
            <a:ext cx="4610558" cy="646331"/>
          </a:xfrm>
          <a:prstGeom prst="rect">
            <a:avLst/>
          </a:prstGeom>
          <a:noFill/>
        </p:spPr>
        <p:txBody>
          <a:bodyPr wrap="none" rtlCol="0">
            <a:spAutoFit/>
          </a:bodyPr>
          <a:lstStyle/>
          <a:p>
            <a:r>
              <a:rPr lang="nl-NL" sz="3600" b="1" dirty="0">
                <a:solidFill>
                  <a:srgbClr val="0000FF"/>
                </a:solidFill>
                <a:hlinkClick r:id="rId4">
                  <a:extLst>
                    <a:ext uri="{A12FA001-AC4F-418D-AE19-62706E023703}">
                      <ahyp:hlinkClr xmlns:ahyp="http://schemas.microsoft.com/office/drawing/2018/hyperlinkcolor" val="tx"/>
                    </a:ext>
                  </a:extLst>
                </a:hlinkClick>
              </a:rPr>
              <a:t>Koorgegevens muteren</a:t>
            </a:r>
            <a:endParaRPr lang="nl-NL" sz="3600" b="1" dirty="0">
              <a:solidFill>
                <a:srgbClr val="0000FF"/>
              </a:solidFill>
            </a:endParaRPr>
          </a:p>
        </p:txBody>
      </p:sp>
      <p:sp>
        <p:nvSpPr>
          <p:cNvPr id="6" name="Tekstvak 5">
            <a:extLst>
              <a:ext uri="{FF2B5EF4-FFF2-40B4-BE49-F238E27FC236}">
                <a16:creationId xmlns:a16="http://schemas.microsoft.com/office/drawing/2014/main" id="{A6285016-5632-3C0C-928E-A83266EBDA94}"/>
              </a:ext>
            </a:extLst>
          </p:cNvPr>
          <p:cNvSpPr txBox="1"/>
          <p:nvPr/>
        </p:nvSpPr>
        <p:spPr>
          <a:xfrm>
            <a:off x="8246533" y="2150533"/>
            <a:ext cx="3420534" cy="369332"/>
          </a:xfrm>
          <a:prstGeom prst="rect">
            <a:avLst/>
          </a:prstGeom>
          <a:noFill/>
        </p:spPr>
        <p:txBody>
          <a:bodyPr wrap="square" rtlCol="0">
            <a:spAutoFit/>
          </a:bodyPr>
          <a:lstStyle/>
          <a:p>
            <a:r>
              <a:rPr lang="nl-NL" dirty="0"/>
              <a:t>Zie de gehele lijst op de pagina</a:t>
            </a:r>
          </a:p>
        </p:txBody>
      </p:sp>
      <p:sp>
        <p:nvSpPr>
          <p:cNvPr id="7" name="Tekstvak 6">
            <a:extLst>
              <a:ext uri="{FF2B5EF4-FFF2-40B4-BE49-F238E27FC236}">
                <a16:creationId xmlns:a16="http://schemas.microsoft.com/office/drawing/2014/main" id="{87961B5A-0666-0381-348F-0F1422649254}"/>
              </a:ext>
            </a:extLst>
          </p:cNvPr>
          <p:cNvSpPr txBox="1"/>
          <p:nvPr/>
        </p:nvSpPr>
        <p:spPr>
          <a:xfrm>
            <a:off x="7393709" y="2519865"/>
            <a:ext cx="4610558" cy="646331"/>
          </a:xfrm>
          <a:prstGeom prst="rect">
            <a:avLst/>
          </a:prstGeom>
          <a:noFill/>
        </p:spPr>
        <p:txBody>
          <a:bodyPr wrap="none" rtlCol="0">
            <a:spAutoFit/>
          </a:bodyPr>
          <a:lstStyle/>
          <a:p>
            <a:r>
              <a:rPr lang="nl-NL" sz="3600" b="1" dirty="0">
                <a:solidFill>
                  <a:srgbClr val="0000FF"/>
                </a:solidFill>
                <a:hlinkClick r:id="rId4">
                  <a:extLst>
                    <a:ext uri="{A12FA001-AC4F-418D-AE19-62706E023703}">
                      <ahyp:hlinkClr xmlns:ahyp="http://schemas.microsoft.com/office/drawing/2018/hyperlinkcolor" val="tx"/>
                    </a:ext>
                  </a:extLst>
                </a:hlinkClick>
              </a:rPr>
              <a:t>Koorgegevens muteren</a:t>
            </a:r>
            <a:endParaRPr lang="nl-NL" sz="3600" b="1" dirty="0">
              <a:solidFill>
                <a:srgbClr val="0000FF"/>
              </a:solidFill>
            </a:endParaRPr>
          </a:p>
        </p:txBody>
      </p:sp>
    </p:spTree>
    <p:extLst>
      <p:ext uri="{BB962C8B-B14F-4D97-AF65-F5344CB8AC3E}">
        <p14:creationId xmlns:p14="http://schemas.microsoft.com/office/powerpoint/2010/main" val="3198188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3"/>
            <a:ext cx="3084653" cy="490831"/>
          </a:xfrm>
          <a:prstGeom prst="rect">
            <a:avLst/>
          </a:prstGeom>
        </p:spPr>
      </p:pic>
      <p:sp>
        <p:nvSpPr>
          <p:cNvPr id="2" name="Tekstvak 1">
            <a:extLst>
              <a:ext uri="{FF2B5EF4-FFF2-40B4-BE49-F238E27FC236}">
                <a16:creationId xmlns:a16="http://schemas.microsoft.com/office/drawing/2014/main" id="{9E57DD6C-73FB-5DAB-3198-25D18C06D539}"/>
              </a:ext>
            </a:extLst>
          </p:cNvPr>
          <p:cNvSpPr txBox="1"/>
          <p:nvPr/>
        </p:nvSpPr>
        <p:spPr>
          <a:xfrm>
            <a:off x="4150206" y="783"/>
            <a:ext cx="5726545" cy="646331"/>
          </a:xfrm>
          <a:prstGeom prst="rect">
            <a:avLst/>
          </a:prstGeom>
          <a:noFill/>
        </p:spPr>
        <p:txBody>
          <a:bodyPr wrap="square" rtlCol="0">
            <a:spAutoFit/>
          </a:bodyPr>
          <a:lstStyle/>
          <a:p>
            <a:r>
              <a:rPr lang="nl-NL" sz="3600" b="1" dirty="0">
                <a:solidFill>
                  <a:srgbClr val="0000FF"/>
                </a:solidFill>
                <a:hlinkClick r:id="rId4">
                  <a:extLst>
                    <a:ext uri="{A12FA001-AC4F-418D-AE19-62706E023703}">
                      <ahyp:hlinkClr xmlns:ahyp="http://schemas.microsoft.com/office/drawing/2018/hyperlinkcolor" val="tx"/>
                    </a:ext>
                  </a:extLst>
                </a:hlinkClick>
              </a:rPr>
              <a:t>Jubilea aanmelden</a:t>
            </a:r>
            <a:endParaRPr lang="nl-NL" sz="3600" b="1" dirty="0">
              <a:solidFill>
                <a:srgbClr val="0000FF"/>
              </a:solidFill>
            </a:endParaRPr>
          </a:p>
        </p:txBody>
      </p:sp>
      <p:pic>
        <p:nvPicPr>
          <p:cNvPr id="4" name="Afbeelding 3">
            <a:hlinkClick r:id="rId4"/>
            <a:extLst>
              <a:ext uri="{FF2B5EF4-FFF2-40B4-BE49-F238E27FC236}">
                <a16:creationId xmlns:a16="http://schemas.microsoft.com/office/drawing/2014/main" id="{E217EA25-C5F4-B8A8-B9A7-3EA8559BAEAE}"/>
              </a:ext>
            </a:extLst>
          </p:cNvPr>
          <p:cNvPicPr>
            <a:picLocks noChangeAspect="1"/>
          </p:cNvPicPr>
          <p:nvPr/>
        </p:nvPicPr>
        <p:blipFill>
          <a:blip r:embed="rId5"/>
          <a:stretch>
            <a:fillRect/>
          </a:stretch>
        </p:blipFill>
        <p:spPr>
          <a:xfrm>
            <a:off x="397294" y="851250"/>
            <a:ext cx="5537684" cy="5850467"/>
          </a:xfrm>
          <a:prstGeom prst="rect">
            <a:avLst/>
          </a:prstGeom>
        </p:spPr>
      </p:pic>
      <p:pic>
        <p:nvPicPr>
          <p:cNvPr id="7" name="Afbeelding 6">
            <a:hlinkClick r:id="rId4"/>
            <a:extLst>
              <a:ext uri="{FF2B5EF4-FFF2-40B4-BE49-F238E27FC236}">
                <a16:creationId xmlns:a16="http://schemas.microsoft.com/office/drawing/2014/main" id="{56A58BD7-698A-2A6D-42D9-6279B9A762A8}"/>
              </a:ext>
            </a:extLst>
          </p:cNvPr>
          <p:cNvPicPr>
            <a:picLocks noChangeAspect="1"/>
          </p:cNvPicPr>
          <p:nvPr/>
        </p:nvPicPr>
        <p:blipFill>
          <a:blip r:embed="rId6"/>
          <a:stretch>
            <a:fillRect/>
          </a:stretch>
        </p:blipFill>
        <p:spPr>
          <a:xfrm>
            <a:off x="6232106" y="2134129"/>
            <a:ext cx="5562600" cy="3724275"/>
          </a:xfrm>
          <a:prstGeom prst="rect">
            <a:avLst/>
          </a:prstGeom>
        </p:spPr>
      </p:pic>
    </p:spTree>
    <p:extLst>
      <p:ext uri="{BB962C8B-B14F-4D97-AF65-F5344CB8AC3E}">
        <p14:creationId xmlns:p14="http://schemas.microsoft.com/office/powerpoint/2010/main" val="55627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6" y="156283"/>
            <a:ext cx="2224898" cy="354027"/>
          </a:xfrm>
          <a:prstGeom prst="rect">
            <a:avLst/>
          </a:prstGeom>
        </p:spPr>
      </p:pic>
      <p:sp>
        <p:nvSpPr>
          <p:cNvPr id="4" name="Tekstvak 3">
            <a:extLst>
              <a:ext uri="{FF2B5EF4-FFF2-40B4-BE49-F238E27FC236}">
                <a16:creationId xmlns:a16="http://schemas.microsoft.com/office/drawing/2014/main" id="{EE1FB825-49F0-3CD4-9B4E-EC1AF358DF6E}"/>
              </a:ext>
            </a:extLst>
          </p:cNvPr>
          <p:cNvSpPr txBox="1"/>
          <p:nvPr/>
        </p:nvSpPr>
        <p:spPr>
          <a:xfrm>
            <a:off x="2332384" y="-15046"/>
            <a:ext cx="9752130" cy="1200329"/>
          </a:xfrm>
          <a:prstGeom prst="rect">
            <a:avLst/>
          </a:prstGeom>
          <a:noFill/>
        </p:spPr>
        <p:txBody>
          <a:bodyPr wrap="square">
            <a:spAutoFit/>
          </a:bodyPr>
          <a:lstStyle/>
          <a:p>
            <a:r>
              <a:rPr lang="nl-NL" sz="3600" b="1" dirty="0"/>
              <a:t>LEDENPORTAAL – Verenigingsdocumenten en </a:t>
            </a:r>
          </a:p>
          <a:p>
            <a:r>
              <a:rPr lang="nl-NL" sz="3600" b="1" dirty="0"/>
              <a:t>koorbladen</a:t>
            </a:r>
          </a:p>
        </p:txBody>
      </p:sp>
      <p:pic>
        <p:nvPicPr>
          <p:cNvPr id="3" name="Afbeelding 2">
            <a:hlinkClick r:id="rId4"/>
            <a:extLst>
              <a:ext uri="{FF2B5EF4-FFF2-40B4-BE49-F238E27FC236}">
                <a16:creationId xmlns:a16="http://schemas.microsoft.com/office/drawing/2014/main" id="{0967C1ED-CFF1-8358-46AD-7DEE4E5B6EC0}"/>
              </a:ext>
            </a:extLst>
          </p:cNvPr>
          <p:cNvPicPr>
            <a:picLocks noChangeAspect="1"/>
          </p:cNvPicPr>
          <p:nvPr/>
        </p:nvPicPr>
        <p:blipFill>
          <a:blip r:embed="rId5"/>
          <a:stretch>
            <a:fillRect/>
          </a:stretch>
        </p:blipFill>
        <p:spPr>
          <a:xfrm>
            <a:off x="329158" y="1453428"/>
            <a:ext cx="5610772" cy="4116099"/>
          </a:xfrm>
          <a:prstGeom prst="rect">
            <a:avLst/>
          </a:prstGeom>
        </p:spPr>
      </p:pic>
      <p:cxnSp>
        <p:nvCxnSpPr>
          <p:cNvPr id="6" name="Rechte verbindingslijn met pijl 5">
            <a:extLst>
              <a:ext uri="{FF2B5EF4-FFF2-40B4-BE49-F238E27FC236}">
                <a16:creationId xmlns:a16="http://schemas.microsoft.com/office/drawing/2014/main" id="{F37C1DDD-B9B3-6DDF-1DD5-C487FA776A5A}"/>
              </a:ext>
            </a:extLst>
          </p:cNvPr>
          <p:cNvCxnSpPr>
            <a:cxnSpLocks/>
          </p:cNvCxnSpPr>
          <p:nvPr/>
        </p:nvCxnSpPr>
        <p:spPr>
          <a:xfrm flipH="1">
            <a:off x="4311627" y="1453428"/>
            <a:ext cx="3677828" cy="674973"/>
          </a:xfrm>
          <a:prstGeom prst="straightConnector1">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1FC5B89C-F327-ECF5-3CAF-3C36E9786E98}"/>
              </a:ext>
            </a:extLst>
          </p:cNvPr>
          <p:cNvCxnSpPr>
            <a:cxnSpLocks/>
          </p:cNvCxnSpPr>
          <p:nvPr/>
        </p:nvCxnSpPr>
        <p:spPr>
          <a:xfrm flipH="1" flipV="1">
            <a:off x="2855147" y="2516790"/>
            <a:ext cx="5457580" cy="1593392"/>
          </a:xfrm>
          <a:prstGeom prst="straightConnector1">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D0E0D764-74F2-E2CA-444F-B4838DE00E21}"/>
              </a:ext>
            </a:extLst>
          </p:cNvPr>
          <p:cNvCxnSpPr>
            <a:cxnSpLocks/>
          </p:cNvCxnSpPr>
          <p:nvPr/>
        </p:nvCxnSpPr>
        <p:spPr>
          <a:xfrm flipH="1" flipV="1">
            <a:off x="1412994" y="2346208"/>
            <a:ext cx="6354788" cy="3223319"/>
          </a:xfrm>
          <a:prstGeom prst="straightConnector1">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0F81439-DCB0-FF8F-80E6-03708D34A4F8}"/>
              </a:ext>
            </a:extLst>
          </p:cNvPr>
          <p:cNvSpPr txBox="1"/>
          <p:nvPr/>
        </p:nvSpPr>
        <p:spPr>
          <a:xfrm>
            <a:off x="7989455" y="5283200"/>
            <a:ext cx="2770909" cy="369332"/>
          </a:xfrm>
          <a:prstGeom prst="rect">
            <a:avLst/>
          </a:prstGeom>
          <a:noFill/>
        </p:spPr>
        <p:txBody>
          <a:bodyPr wrap="square" rtlCol="0">
            <a:spAutoFit/>
          </a:bodyPr>
          <a:lstStyle/>
          <a:p>
            <a:r>
              <a:rPr lang="nl-NL" b="1" dirty="0">
                <a:solidFill>
                  <a:srgbClr val="0000FF"/>
                </a:solidFill>
                <a:hlinkClick r:id="rId4">
                  <a:extLst>
                    <a:ext uri="{A12FA001-AC4F-418D-AE19-62706E023703}">
                      <ahyp:hlinkClr xmlns:ahyp="http://schemas.microsoft.com/office/drawing/2018/hyperlinkcolor" val="tx"/>
                    </a:ext>
                  </a:extLst>
                </a:hlinkClick>
              </a:rPr>
              <a:t>Koorbladen</a:t>
            </a:r>
            <a:endParaRPr lang="nl-NL" b="1" dirty="0">
              <a:solidFill>
                <a:srgbClr val="0000FF"/>
              </a:solidFill>
            </a:endParaRPr>
          </a:p>
        </p:txBody>
      </p:sp>
      <p:sp>
        <p:nvSpPr>
          <p:cNvPr id="15" name="Tekstvak 14">
            <a:extLst>
              <a:ext uri="{FF2B5EF4-FFF2-40B4-BE49-F238E27FC236}">
                <a16:creationId xmlns:a16="http://schemas.microsoft.com/office/drawing/2014/main" id="{54BE95D5-A35E-173F-937C-8092DFE95F27}"/>
              </a:ext>
            </a:extLst>
          </p:cNvPr>
          <p:cNvSpPr txBox="1"/>
          <p:nvPr/>
        </p:nvSpPr>
        <p:spPr>
          <a:xfrm>
            <a:off x="8405091" y="3740727"/>
            <a:ext cx="3288145" cy="369332"/>
          </a:xfrm>
          <a:prstGeom prst="rect">
            <a:avLst/>
          </a:prstGeom>
          <a:noFill/>
        </p:spPr>
        <p:txBody>
          <a:bodyPr wrap="square" rtlCol="0">
            <a:spAutoFit/>
          </a:bodyPr>
          <a:lstStyle/>
          <a:p>
            <a:r>
              <a:rPr lang="nl-NL" b="1" dirty="0">
                <a:solidFill>
                  <a:srgbClr val="0000FF"/>
                </a:solidFill>
                <a:hlinkClick r:id="rId4">
                  <a:extLst>
                    <a:ext uri="{A12FA001-AC4F-418D-AE19-62706E023703}">
                      <ahyp:hlinkClr xmlns:ahyp="http://schemas.microsoft.com/office/drawing/2018/hyperlinkcolor" val="tx"/>
                    </a:ext>
                  </a:extLst>
                </a:hlinkClick>
              </a:rPr>
              <a:t>Verenigingsdocumenten</a:t>
            </a:r>
            <a:endParaRPr lang="nl-NL" b="1" dirty="0">
              <a:solidFill>
                <a:srgbClr val="0000FF"/>
              </a:solidFill>
            </a:endParaRPr>
          </a:p>
        </p:txBody>
      </p:sp>
      <p:sp>
        <p:nvSpPr>
          <p:cNvPr id="16" name="Tekstvak 15">
            <a:extLst>
              <a:ext uri="{FF2B5EF4-FFF2-40B4-BE49-F238E27FC236}">
                <a16:creationId xmlns:a16="http://schemas.microsoft.com/office/drawing/2014/main" id="{3F8A8244-C6B5-31E2-C9D8-8310DB2A7956}"/>
              </a:ext>
            </a:extLst>
          </p:cNvPr>
          <p:cNvSpPr txBox="1"/>
          <p:nvPr/>
        </p:nvSpPr>
        <p:spPr>
          <a:xfrm>
            <a:off x="8109526" y="1204340"/>
            <a:ext cx="3583709" cy="369332"/>
          </a:xfrm>
          <a:prstGeom prst="rect">
            <a:avLst/>
          </a:prstGeom>
          <a:noFill/>
        </p:spPr>
        <p:txBody>
          <a:bodyPr wrap="square" rtlCol="0">
            <a:spAutoFit/>
          </a:bodyPr>
          <a:lstStyle/>
          <a:p>
            <a:r>
              <a:rPr lang="nl-NL" b="1" dirty="0">
                <a:solidFill>
                  <a:srgbClr val="0000FF"/>
                </a:solidFill>
                <a:hlinkClick r:id="rId4">
                  <a:extLst>
                    <a:ext uri="{A12FA001-AC4F-418D-AE19-62706E023703}">
                      <ahyp:hlinkClr xmlns:ahyp="http://schemas.microsoft.com/office/drawing/2018/hyperlinkcolor" val="tx"/>
                    </a:ext>
                  </a:extLst>
                </a:hlinkClick>
              </a:rPr>
              <a:t>VNK en </a:t>
            </a:r>
            <a:r>
              <a:rPr lang="nl-NL" b="1" dirty="0" err="1">
                <a:solidFill>
                  <a:srgbClr val="0000FF"/>
                </a:solidFill>
                <a:hlinkClick r:id="rId4">
                  <a:extLst>
                    <a:ext uri="{A12FA001-AC4F-418D-AE19-62706E023703}">
                      <ahyp:hlinkClr xmlns:ahyp="http://schemas.microsoft.com/office/drawing/2018/hyperlinkcolor" val="tx"/>
                    </a:ext>
                  </a:extLst>
                </a:hlinkClick>
              </a:rPr>
              <a:t>HvdK</a:t>
            </a:r>
            <a:endParaRPr lang="nl-NL" b="1" dirty="0">
              <a:solidFill>
                <a:srgbClr val="0000FF"/>
              </a:solidFill>
            </a:endParaRPr>
          </a:p>
        </p:txBody>
      </p:sp>
      <p:sp>
        <p:nvSpPr>
          <p:cNvPr id="17" name="Tekstvak 16">
            <a:extLst>
              <a:ext uri="{FF2B5EF4-FFF2-40B4-BE49-F238E27FC236}">
                <a16:creationId xmlns:a16="http://schemas.microsoft.com/office/drawing/2014/main" id="{288EC53A-09AF-F0C0-EAAE-B1273FF978B0}"/>
              </a:ext>
            </a:extLst>
          </p:cNvPr>
          <p:cNvSpPr txBox="1"/>
          <p:nvPr/>
        </p:nvSpPr>
        <p:spPr>
          <a:xfrm>
            <a:off x="9476509" y="1169296"/>
            <a:ext cx="3288145" cy="369332"/>
          </a:xfrm>
          <a:prstGeom prst="rect">
            <a:avLst/>
          </a:prstGeom>
          <a:noFill/>
        </p:spPr>
        <p:txBody>
          <a:bodyPr wrap="square" rtlCol="0">
            <a:spAutoFit/>
          </a:bodyPr>
          <a:lstStyle/>
          <a:p>
            <a:r>
              <a:rPr lang="nl-NL" dirty="0"/>
              <a:t>documenten</a:t>
            </a:r>
          </a:p>
        </p:txBody>
      </p:sp>
    </p:spTree>
    <p:extLst>
      <p:ext uri="{BB962C8B-B14F-4D97-AF65-F5344CB8AC3E}">
        <p14:creationId xmlns:p14="http://schemas.microsoft.com/office/powerpoint/2010/main" val="1935941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3"/>
            <a:ext cx="3084653" cy="490831"/>
          </a:xfrm>
          <a:prstGeom prst="rect">
            <a:avLst/>
          </a:prstGeom>
        </p:spPr>
      </p:pic>
      <p:pic>
        <p:nvPicPr>
          <p:cNvPr id="3" name="Afbeelding 2">
            <a:extLst>
              <a:ext uri="{FF2B5EF4-FFF2-40B4-BE49-F238E27FC236}">
                <a16:creationId xmlns:a16="http://schemas.microsoft.com/office/drawing/2014/main" id="{440F9EE6-3A39-697B-62A5-CF4EFC0654A4}"/>
              </a:ext>
            </a:extLst>
          </p:cNvPr>
          <p:cNvPicPr>
            <a:picLocks noChangeAspect="1"/>
          </p:cNvPicPr>
          <p:nvPr/>
        </p:nvPicPr>
        <p:blipFill>
          <a:blip r:embed="rId4"/>
          <a:stretch>
            <a:fillRect/>
          </a:stretch>
        </p:blipFill>
        <p:spPr>
          <a:xfrm>
            <a:off x="3638673" y="358279"/>
            <a:ext cx="7418794" cy="6141442"/>
          </a:xfrm>
          <a:prstGeom prst="rect">
            <a:avLst/>
          </a:prstGeom>
        </p:spPr>
      </p:pic>
    </p:spTree>
    <p:extLst>
      <p:ext uri="{BB962C8B-B14F-4D97-AF65-F5344CB8AC3E}">
        <p14:creationId xmlns:p14="http://schemas.microsoft.com/office/powerpoint/2010/main" val="3971473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2807993" cy="446809"/>
          </a:xfrm>
          <a:prstGeom prst="rect">
            <a:avLst/>
          </a:prstGeom>
        </p:spPr>
      </p:pic>
      <p:sp>
        <p:nvSpPr>
          <p:cNvPr id="4" name="Tekstvak 3">
            <a:extLst>
              <a:ext uri="{FF2B5EF4-FFF2-40B4-BE49-F238E27FC236}">
                <a16:creationId xmlns:a16="http://schemas.microsoft.com/office/drawing/2014/main" id="{E30ED6D0-4D8A-A802-DE9D-920CBE0BCD4B}"/>
              </a:ext>
            </a:extLst>
          </p:cNvPr>
          <p:cNvSpPr txBox="1"/>
          <p:nvPr/>
        </p:nvSpPr>
        <p:spPr>
          <a:xfrm>
            <a:off x="2915477" y="56521"/>
            <a:ext cx="8175855" cy="646331"/>
          </a:xfrm>
          <a:prstGeom prst="rect">
            <a:avLst/>
          </a:prstGeom>
          <a:noFill/>
        </p:spPr>
        <p:txBody>
          <a:bodyPr wrap="square">
            <a:spAutoFit/>
          </a:bodyPr>
          <a:lstStyle/>
          <a:p>
            <a:r>
              <a:rPr lang="nl-NL" sz="3600" b="1" dirty="0"/>
              <a:t>LEDENPORTAAL – </a:t>
            </a:r>
            <a:r>
              <a:rPr lang="nl-NL" sz="2400" b="1" dirty="0"/>
              <a:t>Dirigenten - </a:t>
            </a:r>
            <a:r>
              <a:rPr lang="nl-NL" sz="2400" b="1" dirty="0">
                <a:solidFill>
                  <a:srgbClr val="0000FF"/>
                </a:solidFill>
                <a:hlinkClick r:id="rId3">
                  <a:extLst>
                    <a:ext uri="{A12FA001-AC4F-418D-AE19-62706E023703}">
                      <ahyp:hlinkClr xmlns:ahyp="http://schemas.microsoft.com/office/drawing/2018/hyperlinkcolor" val="tx"/>
                    </a:ext>
                  </a:extLst>
                </a:hlinkClick>
              </a:rPr>
              <a:t>Dirigentenpool</a:t>
            </a:r>
            <a:endParaRPr lang="nl-NL" sz="2400" b="1" dirty="0">
              <a:solidFill>
                <a:srgbClr val="0000FF"/>
              </a:solidFill>
            </a:endParaRPr>
          </a:p>
        </p:txBody>
      </p:sp>
      <p:pic>
        <p:nvPicPr>
          <p:cNvPr id="6" name="Afbeelding 5">
            <a:extLst>
              <a:ext uri="{FF2B5EF4-FFF2-40B4-BE49-F238E27FC236}">
                <a16:creationId xmlns:a16="http://schemas.microsoft.com/office/drawing/2014/main" id="{C9AE9454-C2CC-EA55-F21B-D6DDA939D065}"/>
              </a:ext>
            </a:extLst>
          </p:cNvPr>
          <p:cNvPicPr>
            <a:picLocks noChangeAspect="1"/>
          </p:cNvPicPr>
          <p:nvPr/>
        </p:nvPicPr>
        <p:blipFill>
          <a:blip r:embed="rId4"/>
          <a:stretch>
            <a:fillRect/>
          </a:stretch>
        </p:blipFill>
        <p:spPr>
          <a:xfrm>
            <a:off x="1121938" y="794461"/>
            <a:ext cx="9444462" cy="5826472"/>
          </a:xfrm>
          <a:prstGeom prst="rect">
            <a:avLst/>
          </a:prstGeom>
        </p:spPr>
      </p:pic>
      <p:sp>
        <p:nvSpPr>
          <p:cNvPr id="7" name="Tekstvak 6">
            <a:extLst>
              <a:ext uri="{FF2B5EF4-FFF2-40B4-BE49-F238E27FC236}">
                <a16:creationId xmlns:a16="http://schemas.microsoft.com/office/drawing/2014/main" id="{6B13C5AE-4322-46E6-3421-CB7E87DB7249}"/>
              </a:ext>
            </a:extLst>
          </p:cNvPr>
          <p:cNvSpPr txBox="1"/>
          <p:nvPr/>
        </p:nvSpPr>
        <p:spPr>
          <a:xfrm>
            <a:off x="8562109" y="956092"/>
            <a:ext cx="4378037" cy="369332"/>
          </a:xfrm>
          <a:prstGeom prst="rect">
            <a:avLst/>
          </a:prstGeom>
          <a:noFill/>
        </p:spPr>
        <p:txBody>
          <a:bodyPr wrap="square" rtlCol="0">
            <a:spAutoFit/>
          </a:bodyPr>
          <a:lstStyle/>
          <a:p>
            <a:r>
              <a:rPr lang="nl-NL" b="1" dirty="0">
                <a:solidFill>
                  <a:srgbClr val="0000FF"/>
                </a:solidFill>
                <a:hlinkClick r:id="rId5">
                  <a:extLst>
                    <a:ext uri="{A12FA001-AC4F-418D-AE19-62706E023703}">
                      <ahyp:hlinkClr xmlns:ahyp="http://schemas.microsoft.com/office/drawing/2018/hyperlinkcolor" val="tx"/>
                    </a:ext>
                  </a:extLst>
                </a:hlinkClick>
              </a:rPr>
              <a:t>Ook tabblad met adviestarieven</a:t>
            </a:r>
            <a:endParaRPr lang="nl-NL" b="1" dirty="0">
              <a:solidFill>
                <a:srgbClr val="0000FF"/>
              </a:solidFill>
            </a:endParaRPr>
          </a:p>
        </p:txBody>
      </p:sp>
    </p:spTree>
    <p:extLst>
      <p:ext uri="{BB962C8B-B14F-4D97-AF65-F5344CB8AC3E}">
        <p14:creationId xmlns:p14="http://schemas.microsoft.com/office/powerpoint/2010/main" val="3424693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3" name="Afbeelding 2">
            <a:hlinkClick r:id="rId3"/>
            <a:extLst>
              <a:ext uri="{FF2B5EF4-FFF2-40B4-BE49-F238E27FC236}">
                <a16:creationId xmlns:a16="http://schemas.microsoft.com/office/drawing/2014/main" id="{FFEF38F7-9969-99DA-B15D-A04F00D4C90E}"/>
              </a:ext>
            </a:extLst>
          </p:cNvPr>
          <p:cNvPicPr>
            <a:picLocks noChangeAspect="1"/>
          </p:cNvPicPr>
          <p:nvPr/>
        </p:nvPicPr>
        <p:blipFill>
          <a:blip r:embed="rId4"/>
          <a:stretch>
            <a:fillRect/>
          </a:stretch>
        </p:blipFill>
        <p:spPr>
          <a:xfrm>
            <a:off x="0" y="1974160"/>
            <a:ext cx="12163425" cy="4552950"/>
          </a:xfrm>
          <a:prstGeom prst="rect">
            <a:avLst/>
          </a:prstGeom>
        </p:spPr>
      </p:pic>
      <p:sp>
        <p:nvSpPr>
          <p:cNvPr id="2" name="Tekstvak 1">
            <a:extLst>
              <a:ext uri="{FF2B5EF4-FFF2-40B4-BE49-F238E27FC236}">
                <a16:creationId xmlns:a16="http://schemas.microsoft.com/office/drawing/2014/main" id="{12DB02E3-A5FE-DB3B-6D02-2C4316D9250D}"/>
              </a:ext>
            </a:extLst>
          </p:cNvPr>
          <p:cNvSpPr txBox="1"/>
          <p:nvPr/>
        </p:nvSpPr>
        <p:spPr>
          <a:xfrm>
            <a:off x="1058333" y="999757"/>
            <a:ext cx="9846939" cy="769441"/>
          </a:xfrm>
          <a:prstGeom prst="rect">
            <a:avLst/>
          </a:prstGeom>
          <a:noFill/>
        </p:spPr>
        <p:txBody>
          <a:bodyPr wrap="square" rtlCol="0">
            <a:spAutoFit/>
          </a:bodyPr>
          <a:lstStyle/>
          <a:p>
            <a:r>
              <a:rPr lang="nl-NL" sz="4400" b="1" dirty="0"/>
              <a:t>KNZV-Limburg  FACEBOOK-GROEP</a:t>
            </a:r>
          </a:p>
        </p:txBody>
      </p:sp>
      <p:sp>
        <p:nvSpPr>
          <p:cNvPr id="4" name="Tekstvak 3">
            <a:extLst>
              <a:ext uri="{FF2B5EF4-FFF2-40B4-BE49-F238E27FC236}">
                <a16:creationId xmlns:a16="http://schemas.microsoft.com/office/drawing/2014/main" id="{2F010962-D1CB-1950-624C-62B6DF54CACB}"/>
              </a:ext>
            </a:extLst>
          </p:cNvPr>
          <p:cNvSpPr txBox="1"/>
          <p:nvPr/>
        </p:nvSpPr>
        <p:spPr>
          <a:xfrm>
            <a:off x="3479800" y="220133"/>
            <a:ext cx="6798733" cy="584775"/>
          </a:xfrm>
          <a:prstGeom prst="rect">
            <a:avLst/>
          </a:prstGeom>
          <a:noFill/>
        </p:spPr>
        <p:txBody>
          <a:bodyPr wrap="square" rtlCol="0">
            <a:spAutoFit/>
          </a:bodyPr>
          <a:lstStyle/>
          <a:p>
            <a:r>
              <a:rPr lang="nl-NL" sz="3200" b="1" dirty="0"/>
              <a:t>Sociale media en KNZV-Limburg</a:t>
            </a:r>
          </a:p>
        </p:txBody>
      </p:sp>
    </p:spTree>
    <p:extLst>
      <p:ext uri="{BB962C8B-B14F-4D97-AF65-F5344CB8AC3E}">
        <p14:creationId xmlns:p14="http://schemas.microsoft.com/office/powerpoint/2010/main" val="2127309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3"/>
            <a:ext cx="3084653" cy="490831"/>
          </a:xfrm>
          <a:prstGeom prst="rect">
            <a:avLst/>
          </a:prstGeom>
        </p:spPr>
      </p:pic>
      <p:pic>
        <p:nvPicPr>
          <p:cNvPr id="6" name="Afbeelding 5">
            <a:hlinkClick r:id="rId4"/>
            <a:extLst>
              <a:ext uri="{FF2B5EF4-FFF2-40B4-BE49-F238E27FC236}">
                <a16:creationId xmlns:a16="http://schemas.microsoft.com/office/drawing/2014/main" id="{69CA8BB2-C55D-6AAD-E062-087CE0E48C79}"/>
              </a:ext>
            </a:extLst>
          </p:cNvPr>
          <p:cNvPicPr>
            <a:picLocks noChangeAspect="1"/>
          </p:cNvPicPr>
          <p:nvPr/>
        </p:nvPicPr>
        <p:blipFill>
          <a:blip r:embed="rId5"/>
          <a:stretch>
            <a:fillRect/>
          </a:stretch>
        </p:blipFill>
        <p:spPr>
          <a:xfrm>
            <a:off x="3633557" y="190791"/>
            <a:ext cx="4467589" cy="1384788"/>
          </a:xfrm>
          <a:prstGeom prst="rect">
            <a:avLst/>
          </a:prstGeom>
        </p:spPr>
      </p:pic>
      <p:pic>
        <p:nvPicPr>
          <p:cNvPr id="8" name="Afbeelding 7">
            <a:hlinkClick r:id="rId6"/>
            <a:extLst>
              <a:ext uri="{FF2B5EF4-FFF2-40B4-BE49-F238E27FC236}">
                <a16:creationId xmlns:a16="http://schemas.microsoft.com/office/drawing/2014/main" id="{9294B3BD-6427-0544-7E52-2B0C1D5986D0}"/>
              </a:ext>
            </a:extLst>
          </p:cNvPr>
          <p:cNvPicPr>
            <a:picLocks noChangeAspect="1"/>
          </p:cNvPicPr>
          <p:nvPr/>
        </p:nvPicPr>
        <p:blipFill>
          <a:blip r:embed="rId7"/>
          <a:stretch>
            <a:fillRect/>
          </a:stretch>
        </p:blipFill>
        <p:spPr>
          <a:xfrm>
            <a:off x="207685" y="1649141"/>
            <a:ext cx="6410325" cy="609600"/>
          </a:xfrm>
          <a:prstGeom prst="rect">
            <a:avLst/>
          </a:prstGeom>
        </p:spPr>
      </p:pic>
      <p:pic>
        <p:nvPicPr>
          <p:cNvPr id="10" name="Afbeelding 9">
            <a:extLst>
              <a:ext uri="{FF2B5EF4-FFF2-40B4-BE49-F238E27FC236}">
                <a16:creationId xmlns:a16="http://schemas.microsoft.com/office/drawing/2014/main" id="{8355CB73-A77D-FDC7-6EC1-244A856E21D3}"/>
              </a:ext>
            </a:extLst>
          </p:cNvPr>
          <p:cNvPicPr>
            <a:picLocks noChangeAspect="1"/>
          </p:cNvPicPr>
          <p:nvPr/>
        </p:nvPicPr>
        <p:blipFill>
          <a:blip r:embed="rId8"/>
          <a:stretch>
            <a:fillRect/>
          </a:stretch>
        </p:blipFill>
        <p:spPr>
          <a:xfrm>
            <a:off x="3352483" y="2327161"/>
            <a:ext cx="3817267" cy="2346439"/>
          </a:xfrm>
          <a:prstGeom prst="rect">
            <a:avLst/>
          </a:prstGeom>
        </p:spPr>
      </p:pic>
      <p:pic>
        <p:nvPicPr>
          <p:cNvPr id="12" name="Afbeelding 11">
            <a:hlinkClick r:id="rId9"/>
            <a:extLst>
              <a:ext uri="{FF2B5EF4-FFF2-40B4-BE49-F238E27FC236}">
                <a16:creationId xmlns:a16="http://schemas.microsoft.com/office/drawing/2014/main" id="{1DFD3101-BECB-43AD-9839-E2F15554F78C}"/>
              </a:ext>
            </a:extLst>
          </p:cNvPr>
          <p:cNvPicPr>
            <a:picLocks noChangeAspect="1"/>
          </p:cNvPicPr>
          <p:nvPr/>
        </p:nvPicPr>
        <p:blipFill>
          <a:blip r:embed="rId10"/>
          <a:stretch>
            <a:fillRect/>
          </a:stretch>
        </p:blipFill>
        <p:spPr>
          <a:xfrm>
            <a:off x="8748032" y="190791"/>
            <a:ext cx="3129497" cy="2067950"/>
          </a:xfrm>
          <a:prstGeom prst="rect">
            <a:avLst/>
          </a:prstGeom>
        </p:spPr>
      </p:pic>
      <p:pic>
        <p:nvPicPr>
          <p:cNvPr id="14" name="Afbeelding 13">
            <a:extLst>
              <a:ext uri="{FF2B5EF4-FFF2-40B4-BE49-F238E27FC236}">
                <a16:creationId xmlns:a16="http://schemas.microsoft.com/office/drawing/2014/main" id="{2B27A089-7324-5943-33B6-93B6E538097A}"/>
              </a:ext>
            </a:extLst>
          </p:cNvPr>
          <p:cNvPicPr>
            <a:picLocks noChangeAspect="1"/>
          </p:cNvPicPr>
          <p:nvPr/>
        </p:nvPicPr>
        <p:blipFill>
          <a:blip r:embed="rId11"/>
          <a:stretch>
            <a:fillRect/>
          </a:stretch>
        </p:blipFill>
        <p:spPr>
          <a:xfrm>
            <a:off x="8345845" y="2427420"/>
            <a:ext cx="3781425" cy="1095375"/>
          </a:xfrm>
          <a:prstGeom prst="rect">
            <a:avLst/>
          </a:prstGeom>
        </p:spPr>
      </p:pic>
      <p:sp>
        <p:nvSpPr>
          <p:cNvPr id="17" name="Pijl: rechts 16">
            <a:extLst>
              <a:ext uri="{FF2B5EF4-FFF2-40B4-BE49-F238E27FC236}">
                <a16:creationId xmlns:a16="http://schemas.microsoft.com/office/drawing/2014/main" id="{26040160-B0B0-CEFE-1156-E7AB5B6FD65E}"/>
              </a:ext>
            </a:extLst>
          </p:cNvPr>
          <p:cNvSpPr/>
          <p:nvPr/>
        </p:nvSpPr>
        <p:spPr>
          <a:xfrm rot="20320327">
            <a:off x="7147562" y="1554168"/>
            <a:ext cx="1716937" cy="807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 rechts 17">
            <a:extLst>
              <a:ext uri="{FF2B5EF4-FFF2-40B4-BE49-F238E27FC236}">
                <a16:creationId xmlns:a16="http://schemas.microsoft.com/office/drawing/2014/main" id="{59A883E6-1D65-9F50-00EF-D7E1990AEB42}"/>
              </a:ext>
            </a:extLst>
          </p:cNvPr>
          <p:cNvSpPr/>
          <p:nvPr/>
        </p:nvSpPr>
        <p:spPr>
          <a:xfrm rot="1060240">
            <a:off x="7229995" y="2522571"/>
            <a:ext cx="1382622" cy="611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F3ED31DA-8F84-BB87-B91B-28CA96E230AD}"/>
              </a:ext>
            </a:extLst>
          </p:cNvPr>
          <p:cNvPicPr>
            <a:picLocks noChangeAspect="1"/>
          </p:cNvPicPr>
          <p:nvPr/>
        </p:nvPicPr>
        <p:blipFill>
          <a:blip r:embed="rId12"/>
          <a:stretch>
            <a:fillRect/>
          </a:stretch>
        </p:blipFill>
        <p:spPr>
          <a:xfrm>
            <a:off x="7627854" y="3827771"/>
            <a:ext cx="4280341" cy="2632295"/>
          </a:xfrm>
          <a:prstGeom prst="rect">
            <a:avLst/>
          </a:prstGeom>
        </p:spPr>
      </p:pic>
      <p:pic>
        <p:nvPicPr>
          <p:cNvPr id="7" name="Afbeelding 6">
            <a:extLst>
              <a:ext uri="{FF2B5EF4-FFF2-40B4-BE49-F238E27FC236}">
                <a16:creationId xmlns:a16="http://schemas.microsoft.com/office/drawing/2014/main" id="{EF40EBB0-447F-9B2D-155E-AB1E07ACC143}"/>
              </a:ext>
            </a:extLst>
          </p:cNvPr>
          <p:cNvPicPr>
            <a:picLocks noChangeAspect="1"/>
          </p:cNvPicPr>
          <p:nvPr/>
        </p:nvPicPr>
        <p:blipFill>
          <a:blip r:embed="rId13"/>
          <a:stretch>
            <a:fillRect/>
          </a:stretch>
        </p:blipFill>
        <p:spPr>
          <a:xfrm>
            <a:off x="3999970" y="4790258"/>
            <a:ext cx="3535363" cy="2042341"/>
          </a:xfrm>
          <a:prstGeom prst="rect">
            <a:avLst/>
          </a:prstGeom>
        </p:spPr>
      </p:pic>
      <p:pic>
        <p:nvPicPr>
          <p:cNvPr id="11" name="Afbeelding 10">
            <a:extLst>
              <a:ext uri="{FF2B5EF4-FFF2-40B4-BE49-F238E27FC236}">
                <a16:creationId xmlns:a16="http://schemas.microsoft.com/office/drawing/2014/main" id="{591B8805-722E-9AE5-FB9D-49B2BEB560C8}"/>
              </a:ext>
            </a:extLst>
          </p:cNvPr>
          <p:cNvPicPr>
            <a:picLocks noChangeAspect="1"/>
          </p:cNvPicPr>
          <p:nvPr/>
        </p:nvPicPr>
        <p:blipFill>
          <a:blip r:embed="rId14"/>
          <a:stretch>
            <a:fillRect/>
          </a:stretch>
        </p:blipFill>
        <p:spPr>
          <a:xfrm>
            <a:off x="148286" y="4851400"/>
            <a:ext cx="3603352" cy="1841818"/>
          </a:xfrm>
          <a:prstGeom prst="rect">
            <a:avLst/>
          </a:prstGeom>
        </p:spPr>
      </p:pic>
      <p:sp>
        <p:nvSpPr>
          <p:cNvPr id="2" name="Tekstvak 1">
            <a:extLst>
              <a:ext uri="{FF2B5EF4-FFF2-40B4-BE49-F238E27FC236}">
                <a16:creationId xmlns:a16="http://schemas.microsoft.com/office/drawing/2014/main" id="{64631254-5560-C27D-DC02-9C2C2FF92C14}"/>
              </a:ext>
            </a:extLst>
          </p:cNvPr>
          <p:cNvSpPr txBox="1"/>
          <p:nvPr/>
        </p:nvSpPr>
        <p:spPr>
          <a:xfrm>
            <a:off x="207685" y="787400"/>
            <a:ext cx="3084653" cy="646331"/>
          </a:xfrm>
          <a:prstGeom prst="rect">
            <a:avLst/>
          </a:prstGeom>
          <a:noFill/>
        </p:spPr>
        <p:txBody>
          <a:bodyPr wrap="square" rtlCol="0">
            <a:spAutoFit/>
          </a:bodyPr>
          <a:lstStyle/>
          <a:p>
            <a:r>
              <a:rPr lang="nl-NL" dirty="0"/>
              <a:t>Koornetwerk verbindt de koorwereld met elkaar</a:t>
            </a:r>
          </a:p>
        </p:txBody>
      </p:sp>
    </p:spTree>
    <p:extLst>
      <p:ext uri="{BB962C8B-B14F-4D97-AF65-F5344CB8AC3E}">
        <p14:creationId xmlns:p14="http://schemas.microsoft.com/office/powerpoint/2010/main" val="965805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6" y="156284"/>
            <a:ext cx="2009182" cy="319702"/>
          </a:xfrm>
          <a:prstGeom prst="rect">
            <a:avLst/>
          </a:prstGeom>
        </p:spPr>
      </p:pic>
      <p:pic>
        <p:nvPicPr>
          <p:cNvPr id="3" name="Afbeelding 2">
            <a:extLst>
              <a:ext uri="{FF2B5EF4-FFF2-40B4-BE49-F238E27FC236}">
                <a16:creationId xmlns:a16="http://schemas.microsoft.com/office/drawing/2014/main" id="{F7801BEE-9A49-3EF4-9CDB-B35C278EFDCB}"/>
              </a:ext>
            </a:extLst>
          </p:cNvPr>
          <p:cNvPicPr>
            <a:picLocks noChangeAspect="1"/>
          </p:cNvPicPr>
          <p:nvPr/>
        </p:nvPicPr>
        <p:blipFill>
          <a:blip r:embed="rId3"/>
          <a:stretch>
            <a:fillRect/>
          </a:stretch>
        </p:blipFill>
        <p:spPr>
          <a:xfrm>
            <a:off x="198252" y="1786465"/>
            <a:ext cx="3836832" cy="4815503"/>
          </a:xfrm>
          <a:prstGeom prst="rect">
            <a:avLst/>
          </a:prstGeom>
        </p:spPr>
      </p:pic>
      <p:pic>
        <p:nvPicPr>
          <p:cNvPr id="4" name="Afbeelding 3">
            <a:extLst>
              <a:ext uri="{FF2B5EF4-FFF2-40B4-BE49-F238E27FC236}">
                <a16:creationId xmlns:a16="http://schemas.microsoft.com/office/drawing/2014/main" id="{FF0C73A7-F778-E72A-EC94-BBC80E74A88C}"/>
              </a:ext>
            </a:extLst>
          </p:cNvPr>
          <p:cNvPicPr>
            <a:picLocks noChangeAspect="1"/>
          </p:cNvPicPr>
          <p:nvPr/>
        </p:nvPicPr>
        <p:blipFill>
          <a:blip r:embed="rId4"/>
          <a:stretch>
            <a:fillRect/>
          </a:stretch>
        </p:blipFill>
        <p:spPr>
          <a:xfrm>
            <a:off x="4374278" y="90552"/>
            <a:ext cx="7612151" cy="2678048"/>
          </a:xfrm>
          <a:prstGeom prst="rect">
            <a:avLst/>
          </a:prstGeom>
        </p:spPr>
      </p:pic>
      <p:sp>
        <p:nvSpPr>
          <p:cNvPr id="7" name="Tekstvak 6">
            <a:extLst>
              <a:ext uri="{FF2B5EF4-FFF2-40B4-BE49-F238E27FC236}">
                <a16:creationId xmlns:a16="http://schemas.microsoft.com/office/drawing/2014/main" id="{15AA4E14-4701-0CDE-98B5-A658CD671327}"/>
              </a:ext>
            </a:extLst>
          </p:cNvPr>
          <p:cNvSpPr txBox="1"/>
          <p:nvPr/>
        </p:nvSpPr>
        <p:spPr>
          <a:xfrm>
            <a:off x="3335249" y="256032"/>
            <a:ext cx="956733" cy="369332"/>
          </a:xfrm>
          <a:prstGeom prst="rect">
            <a:avLst/>
          </a:prstGeom>
          <a:noFill/>
        </p:spPr>
        <p:txBody>
          <a:bodyPr wrap="square" rtlCol="0">
            <a:spAutoFit/>
          </a:bodyPr>
          <a:lstStyle/>
          <a:p>
            <a:r>
              <a:rPr lang="nl-NL" b="1" dirty="0"/>
              <a:t>website</a:t>
            </a:r>
          </a:p>
        </p:txBody>
      </p:sp>
      <p:pic>
        <p:nvPicPr>
          <p:cNvPr id="9" name="Afbeelding 8">
            <a:extLst>
              <a:ext uri="{FF2B5EF4-FFF2-40B4-BE49-F238E27FC236}">
                <a16:creationId xmlns:a16="http://schemas.microsoft.com/office/drawing/2014/main" id="{DA732058-6B33-0399-2321-E012AF25AF43}"/>
              </a:ext>
            </a:extLst>
          </p:cNvPr>
          <p:cNvPicPr>
            <a:picLocks noChangeAspect="1"/>
          </p:cNvPicPr>
          <p:nvPr/>
        </p:nvPicPr>
        <p:blipFill>
          <a:blip r:embed="rId5"/>
          <a:stretch>
            <a:fillRect/>
          </a:stretch>
        </p:blipFill>
        <p:spPr>
          <a:xfrm>
            <a:off x="4239381" y="2934080"/>
            <a:ext cx="7835074" cy="3768207"/>
          </a:xfrm>
          <a:prstGeom prst="rect">
            <a:avLst/>
          </a:prstGeom>
        </p:spPr>
      </p:pic>
      <p:sp>
        <p:nvSpPr>
          <p:cNvPr id="11" name="Tekstvak 10">
            <a:extLst>
              <a:ext uri="{FF2B5EF4-FFF2-40B4-BE49-F238E27FC236}">
                <a16:creationId xmlns:a16="http://schemas.microsoft.com/office/drawing/2014/main" id="{31885AFD-B237-CFDF-6550-AF5BF494BD21}"/>
              </a:ext>
            </a:extLst>
          </p:cNvPr>
          <p:cNvSpPr txBox="1"/>
          <p:nvPr/>
        </p:nvSpPr>
        <p:spPr>
          <a:xfrm>
            <a:off x="198252" y="882749"/>
            <a:ext cx="4041129" cy="646331"/>
          </a:xfrm>
          <a:prstGeom prst="rect">
            <a:avLst/>
          </a:prstGeom>
          <a:noFill/>
        </p:spPr>
        <p:txBody>
          <a:bodyPr wrap="square">
            <a:spAutoFit/>
          </a:bodyPr>
          <a:lstStyle/>
          <a:p>
            <a:r>
              <a:rPr lang="nl-NL" b="1" dirty="0">
                <a:hlinkClick r:id="rId6"/>
              </a:rPr>
              <a:t>https://www.facebook.com/MannenkoorBeekerLiedertafel/?locale=nl_NL</a:t>
            </a:r>
            <a:endParaRPr lang="nl-NL" b="1" dirty="0"/>
          </a:p>
        </p:txBody>
      </p:sp>
    </p:spTree>
    <p:extLst>
      <p:ext uri="{BB962C8B-B14F-4D97-AF65-F5344CB8AC3E}">
        <p14:creationId xmlns:p14="http://schemas.microsoft.com/office/powerpoint/2010/main" val="1807786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3" name="Afbeelding 2">
            <a:extLst>
              <a:ext uri="{FF2B5EF4-FFF2-40B4-BE49-F238E27FC236}">
                <a16:creationId xmlns:a16="http://schemas.microsoft.com/office/drawing/2014/main" id="{D54226C4-B546-EAB1-EBBA-26C2291D35D2}"/>
              </a:ext>
            </a:extLst>
          </p:cNvPr>
          <p:cNvPicPr>
            <a:picLocks noChangeAspect="1"/>
          </p:cNvPicPr>
          <p:nvPr/>
        </p:nvPicPr>
        <p:blipFill>
          <a:blip r:embed="rId3"/>
          <a:stretch>
            <a:fillRect/>
          </a:stretch>
        </p:blipFill>
        <p:spPr>
          <a:xfrm>
            <a:off x="6002867" y="156284"/>
            <a:ext cx="6081648" cy="3991082"/>
          </a:xfrm>
          <a:prstGeom prst="rect">
            <a:avLst/>
          </a:prstGeom>
        </p:spPr>
      </p:pic>
      <p:pic>
        <p:nvPicPr>
          <p:cNvPr id="6" name="Afbeelding 5">
            <a:hlinkClick r:id="rId4"/>
            <a:extLst>
              <a:ext uri="{FF2B5EF4-FFF2-40B4-BE49-F238E27FC236}">
                <a16:creationId xmlns:a16="http://schemas.microsoft.com/office/drawing/2014/main" id="{5EE5CB0C-C477-3FA9-E83C-B15BC992A367}"/>
              </a:ext>
            </a:extLst>
          </p:cNvPr>
          <p:cNvPicPr>
            <a:picLocks noChangeAspect="1"/>
          </p:cNvPicPr>
          <p:nvPr/>
        </p:nvPicPr>
        <p:blipFill>
          <a:blip r:embed="rId5"/>
          <a:stretch>
            <a:fillRect/>
          </a:stretch>
        </p:blipFill>
        <p:spPr>
          <a:xfrm>
            <a:off x="183621" y="3966165"/>
            <a:ext cx="7800446" cy="2735551"/>
          </a:xfrm>
          <a:prstGeom prst="rect">
            <a:avLst/>
          </a:prstGeom>
        </p:spPr>
      </p:pic>
      <p:pic>
        <p:nvPicPr>
          <p:cNvPr id="8" name="Afbeelding 7">
            <a:extLst>
              <a:ext uri="{FF2B5EF4-FFF2-40B4-BE49-F238E27FC236}">
                <a16:creationId xmlns:a16="http://schemas.microsoft.com/office/drawing/2014/main" id="{54C70C61-CB4C-6250-AB19-8D7F9BDAEDEA}"/>
              </a:ext>
            </a:extLst>
          </p:cNvPr>
          <p:cNvPicPr>
            <a:picLocks noChangeAspect="1"/>
          </p:cNvPicPr>
          <p:nvPr/>
        </p:nvPicPr>
        <p:blipFill>
          <a:blip r:embed="rId6"/>
          <a:stretch>
            <a:fillRect/>
          </a:stretch>
        </p:blipFill>
        <p:spPr>
          <a:xfrm>
            <a:off x="107485" y="1335024"/>
            <a:ext cx="5586292" cy="2286000"/>
          </a:xfrm>
          <a:prstGeom prst="rect">
            <a:avLst/>
          </a:prstGeom>
        </p:spPr>
      </p:pic>
      <p:sp>
        <p:nvSpPr>
          <p:cNvPr id="9" name="Tekstvak 8">
            <a:extLst>
              <a:ext uri="{FF2B5EF4-FFF2-40B4-BE49-F238E27FC236}">
                <a16:creationId xmlns:a16="http://schemas.microsoft.com/office/drawing/2014/main" id="{B425CE88-F6C2-2291-59F5-3FA9777DC199}"/>
              </a:ext>
            </a:extLst>
          </p:cNvPr>
          <p:cNvSpPr txBox="1"/>
          <p:nvPr/>
        </p:nvSpPr>
        <p:spPr>
          <a:xfrm>
            <a:off x="253721" y="806403"/>
            <a:ext cx="956733" cy="369332"/>
          </a:xfrm>
          <a:prstGeom prst="rect">
            <a:avLst/>
          </a:prstGeom>
          <a:noFill/>
        </p:spPr>
        <p:txBody>
          <a:bodyPr wrap="square" rtlCol="0">
            <a:spAutoFit/>
          </a:bodyPr>
          <a:lstStyle/>
          <a:p>
            <a:r>
              <a:rPr lang="nl-NL" b="1" dirty="0"/>
              <a:t>website</a:t>
            </a:r>
          </a:p>
        </p:txBody>
      </p:sp>
      <p:sp>
        <p:nvSpPr>
          <p:cNvPr id="10" name="Tekstvak 9">
            <a:extLst>
              <a:ext uri="{FF2B5EF4-FFF2-40B4-BE49-F238E27FC236}">
                <a16:creationId xmlns:a16="http://schemas.microsoft.com/office/drawing/2014/main" id="{EB8EE132-0533-F958-8378-B189D23D94C6}"/>
              </a:ext>
            </a:extLst>
          </p:cNvPr>
          <p:cNvSpPr txBox="1"/>
          <p:nvPr/>
        </p:nvSpPr>
        <p:spPr>
          <a:xfrm>
            <a:off x="8479874" y="5921341"/>
            <a:ext cx="1862433" cy="369332"/>
          </a:xfrm>
          <a:prstGeom prst="rect">
            <a:avLst/>
          </a:prstGeom>
          <a:noFill/>
        </p:spPr>
        <p:txBody>
          <a:bodyPr wrap="square" rtlCol="0">
            <a:spAutoFit/>
          </a:bodyPr>
          <a:lstStyle/>
          <a:p>
            <a:r>
              <a:rPr lang="nl-NL" b="1" dirty="0"/>
              <a:t>facebook</a:t>
            </a:r>
          </a:p>
        </p:txBody>
      </p:sp>
      <p:sp>
        <p:nvSpPr>
          <p:cNvPr id="11" name="Tekstvak 10">
            <a:extLst>
              <a:ext uri="{FF2B5EF4-FFF2-40B4-BE49-F238E27FC236}">
                <a16:creationId xmlns:a16="http://schemas.microsoft.com/office/drawing/2014/main" id="{CAB8D824-4EDB-F2C8-EB10-B353AE29C02C}"/>
              </a:ext>
            </a:extLst>
          </p:cNvPr>
          <p:cNvSpPr txBox="1"/>
          <p:nvPr/>
        </p:nvSpPr>
        <p:spPr>
          <a:xfrm>
            <a:off x="10034290" y="4231955"/>
            <a:ext cx="2050225" cy="369332"/>
          </a:xfrm>
          <a:prstGeom prst="rect">
            <a:avLst/>
          </a:prstGeom>
          <a:noFill/>
        </p:spPr>
        <p:txBody>
          <a:bodyPr wrap="square" rtlCol="0">
            <a:spAutoFit/>
          </a:bodyPr>
          <a:lstStyle/>
          <a:p>
            <a:r>
              <a:rPr lang="nl-NL" b="1" dirty="0"/>
              <a:t>KNZV-Limburg</a:t>
            </a:r>
          </a:p>
        </p:txBody>
      </p:sp>
    </p:spTree>
    <p:extLst>
      <p:ext uri="{BB962C8B-B14F-4D97-AF65-F5344CB8AC3E}">
        <p14:creationId xmlns:p14="http://schemas.microsoft.com/office/powerpoint/2010/main" val="1274603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3" name="Afbeelding 2">
            <a:hlinkClick r:id="rId3"/>
            <a:extLst>
              <a:ext uri="{FF2B5EF4-FFF2-40B4-BE49-F238E27FC236}">
                <a16:creationId xmlns:a16="http://schemas.microsoft.com/office/drawing/2014/main" id="{AF814EE1-1452-F14A-9578-FBF8C58EA080}"/>
              </a:ext>
            </a:extLst>
          </p:cNvPr>
          <p:cNvPicPr>
            <a:picLocks noChangeAspect="1"/>
          </p:cNvPicPr>
          <p:nvPr/>
        </p:nvPicPr>
        <p:blipFill>
          <a:blip r:embed="rId4"/>
          <a:stretch>
            <a:fillRect/>
          </a:stretch>
        </p:blipFill>
        <p:spPr>
          <a:xfrm>
            <a:off x="66675" y="1164949"/>
            <a:ext cx="12058650" cy="5429250"/>
          </a:xfrm>
          <a:prstGeom prst="rect">
            <a:avLst/>
          </a:prstGeom>
        </p:spPr>
      </p:pic>
      <p:sp>
        <p:nvSpPr>
          <p:cNvPr id="2" name="Tekstvak 1">
            <a:extLst>
              <a:ext uri="{FF2B5EF4-FFF2-40B4-BE49-F238E27FC236}">
                <a16:creationId xmlns:a16="http://schemas.microsoft.com/office/drawing/2014/main" id="{57FB3DCA-50FE-AB7E-2C09-340FDC053301}"/>
              </a:ext>
            </a:extLst>
          </p:cNvPr>
          <p:cNvSpPr txBox="1"/>
          <p:nvPr/>
        </p:nvSpPr>
        <p:spPr>
          <a:xfrm>
            <a:off x="3115733" y="330890"/>
            <a:ext cx="8449734" cy="769441"/>
          </a:xfrm>
          <a:prstGeom prst="rect">
            <a:avLst/>
          </a:prstGeom>
          <a:noFill/>
        </p:spPr>
        <p:txBody>
          <a:bodyPr wrap="square" rtlCol="0">
            <a:spAutoFit/>
          </a:bodyPr>
          <a:lstStyle/>
          <a:p>
            <a:r>
              <a:rPr lang="nl-NL" sz="4400" b="1" dirty="0"/>
              <a:t>KNZV-Limburg  FACEBOOK-PAGINA</a:t>
            </a:r>
          </a:p>
        </p:txBody>
      </p:sp>
    </p:spTree>
    <p:extLst>
      <p:ext uri="{BB962C8B-B14F-4D97-AF65-F5344CB8AC3E}">
        <p14:creationId xmlns:p14="http://schemas.microsoft.com/office/powerpoint/2010/main" val="1219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3" name="Afbeelding 2">
            <a:extLst>
              <a:ext uri="{FF2B5EF4-FFF2-40B4-BE49-F238E27FC236}">
                <a16:creationId xmlns:a16="http://schemas.microsoft.com/office/drawing/2014/main" id="{B2D83F66-B03F-7357-0421-339BD7741E39}"/>
              </a:ext>
            </a:extLst>
          </p:cNvPr>
          <p:cNvPicPr>
            <a:picLocks noChangeAspect="1"/>
          </p:cNvPicPr>
          <p:nvPr/>
        </p:nvPicPr>
        <p:blipFill>
          <a:blip r:embed="rId3"/>
          <a:stretch>
            <a:fillRect/>
          </a:stretch>
        </p:blipFill>
        <p:spPr>
          <a:xfrm>
            <a:off x="0" y="1121931"/>
            <a:ext cx="12192000" cy="4614138"/>
          </a:xfrm>
          <a:prstGeom prst="rect">
            <a:avLst/>
          </a:prstGeom>
        </p:spPr>
      </p:pic>
    </p:spTree>
    <p:extLst>
      <p:ext uri="{BB962C8B-B14F-4D97-AF65-F5344CB8AC3E}">
        <p14:creationId xmlns:p14="http://schemas.microsoft.com/office/powerpoint/2010/main" val="1970031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2609211" cy="415179"/>
          </a:xfrm>
          <a:prstGeom prst="rect">
            <a:avLst/>
          </a:prstGeom>
        </p:spPr>
      </p:pic>
      <p:pic>
        <p:nvPicPr>
          <p:cNvPr id="3" name="Afbeelding 2">
            <a:hlinkClick r:id="rId3"/>
            <a:extLst>
              <a:ext uri="{FF2B5EF4-FFF2-40B4-BE49-F238E27FC236}">
                <a16:creationId xmlns:a16="http://schemas.microsoft.com/office/drawing/2014/main" id="{2F584BA4-4E34-A372-F064-4C6B9EE91850}"/>
              </a:ext>
            </a:extLst>
          </p:cNvPr>
          <p:cNvPicPr>
            <a:picLocks noChangeAspect="1"/>
          </p:cNvPicPr>
          <p:nvPr/>
        </p:nvPicPr>
        <p:blipFill>
          <a:blip r:embed="rId4"/>
          <a:stretch>
            <a:fillRect/>
          </a:stretch>
        </p:blipFill>
        <p:spPr>
          <a:xfrm>
            <a:off x="349935" y="753486"/>
            <a:ext cx="4142109" cy="1069417"/>
          </a:xfrm>
          <a:prstGeom prst="rect">
            <a:avLst/>
          </a:prstGeom>
        </p:spPr>
      </p:pic>
      <p:pic>
        <p:nvPicPr>
          <p:cNvPr id="6" name="Afbeelding 5">
            <a:hlinkClick r:id="rId5"/>
            <a:extLst>
              <a:ext uri="{FF2B5EF4-FFF2-40B4-BE49-F238E27FC236}">
                <a16:creationId xmlns:a16="http://schemas.microsoft.com/office/drawing/2014/main" id="{BEF08F6C-2226-A61C-02D8-458E580B5D59}"/>
              </a:ext>
            </a:extLst>
          </p:cNvPr>
          <p:cNvPicPr>
            <a:picLocks noChangeAspect="1"/>
          </p:cNvPicPr>
          <p:nvPr/>
        </p:nvPicPr>
        <p:blipFill>
          <a:blip r:embed="rId6"/>
          <a:stretch>
            <a:fillRect/>
          </a:stretch>
        </p:blipFill>
        <p:spPr>
          <a:xfrm>
            <a:off x="8467704" y="794741"/>
            <a:ext cx="3501637" cy="1196762"/>
          </a:xfrm>
          <a:prstGeom prst="rect">
            <a:avLst/>
          </a:prstGeom>
        </p:spPr>
      </p:pic>
      <p:pic>
        <p:nvPicPr>
          <p:cNvPr id="8" name="Afbeelding 7">
            <a:hlinkClick r:id="rId7"/>
            <a:extLst>
              <a:ext uri="{FF2B5EF4-FFF2-40B4-BE49-F238E27FC236}">
                <a16:creationId xmlns:a16="http://schemas.microsoft.com/office/drawing/2014/main" id="{1CCC78A8-1B89-1955-F95B-BB318638D2E5}"/>
              </a:ext>
            </a:extLst>
          </p:cNvPr>
          <p:cNvPicPr>
            <a:picLocks noChangeAspect="1"/>
          </p:cNvPicPr>
          <p:nvPr/>
        </p:nvPicPr>
        <p:blipFill>
          <a:blip r:embed="rId8"/>
          <a:stretch>
            <a:fillRect/>
          </a:stretch>
        </p:blipFill>
        <p:spPr>
          <a:xfrm>
            <a:off x="313527" y="1991503"/>
            <a:ext cx="3943350" cy="1772113"/>
          </a:xfrm>
          <a:prstGeom prst="rect">
            <a:avLst/>
          </a:prstGeom>
        </p:spPr>
      </p:pic>
      <p:pic>
        <p:nvPicPr>
          <p:cNvPr id="10" name="Afbeelding 9">
            <a:hlinkClick r:id="rId9"/>
            <a:extLst>
              <a:ext uri="{FF2B5EF4-FFF2-40B4-BE49-F238E27FC236}">
                <a16:creationId xmlns:a16="http://schemas.microsoft.com/office/drawing/2014/main" id="{88417B21-ECFC-2A8C-7936-C6319E357D1E}"/>
              </a:ext>
            </a:extLst>
          </p:cNvPr>
          <p:cNvPicPr>
            <a:picLocks noChangeAspect="1"/>
          </p:cNvPicPr>
          <p:nvPr/>
        </p:nvPicPr>
        <p:blipFill>
          <a:blip r:embed="rId10"/>
          <a:stretch>
            <a:fillRect/>
          </a:stretch>
        </p:blipFill>
        <p:spPr>
          <a:xfrm>
            <a:off x="334224" y="3803165"/>
            <a:ext cx="3922653" cy="1733926"/>
          </a:xfrm>
          <a:prstGeom prst="rect">
            <a:avLst/>
          </a:prstGeom>
        </p:spPr>
      </p:pic>
      <p:pic>
        <p:nvPicPr>
          <p:cNvPr id="12" name="Afbeelding 11">
            <a:hlinkClick r:id="rId11"/>
            <a:extLst>
              <a:ext uri="{FF2B5EF4-FFF2-40B4-BE49-F238E27FC236}">
                <a16:creationId xmlns:a16="http://schemas.microsoft.com/office/drawing/2014/main" id="{D68A76C1-4D74-0B19-B625-4981A68C5812}"/>
              </a:ext>
            </a:extLst>
          </p:cNvPr>
          <p:cNvPicPr>
            <a:picLocks noChangeAspect="1"/>
          </p:cNvPicPr>
          <p:nvPr/>
        </p:nvPicPr>
        <p:blipFill>
          <a:blip r:embed="rId12"/>
          <a:stretch>
            <a:fillRect/>
          </a:stretch>
        </p:blipFill>
        <p:spPr>
          <a:xfrm>
            <a:off x="8437183" y="2358850"/>
            <a:ext cx="3380942" cy="1373730"/>
          </a:xfrm>
          <a:prstGeom prst="rect">
            <a:avLst/>
          </a:prstGeom>
        </p:spPr>
      </p:pic>
      <p:pic>
        <p:nvPicPr>
          <p:cNvPr id="14" name="Afbeelding 13">
            <a:hlinkClick r:id="rId13"/>
            <a:extLst>
              <a:ext uri="{FF2B5EF4-FFF2-40B4-BE49-F238E27FC236}">
                <a16:creationId xmlns:a16="http://schemas.microsoft.com/office/drawing/2014/main" id="{607BF26B-4BD6-CE8A-4BF6-F922C033B68F}"/>
              </a:ext>
            </a:extLst>
          </p:cNvPr>
          <p:cNvPicPr>
            <a:picLocks noChangeAspect="1"/>
          </p:cNvPicPr>
          <p:nvPr/>
        </p:nvPicPr>
        <p:blipFill>
          <a:blip r:embed="rId14"/>
          <a:stretch>
            <a:fillRect/>
          </a:stretch>
        </p:blipFill>
        <p:spPr>
          <a:xfrm>
            <a:off x="334224" y="5767943"/>
            <a:ext cx="3829417" cy="880766"/>
          </a:xfrm>
          <a:prstGeom prst="rect">
            <a:avLst/>
          </a:prstGeom>
        </p:spPr>
      </p:pic>
      <p:pic>
        <p:nvPicPr>
          <p:cNvPr id="16" name="Afbeelding 15">
            <a:hlinkClick r:id="rId15"/>
            <a:extLst>
              <a:ext uri="{FF2B5EF4-FFF2-40B4-BE49-F238E27FC236}">
                <a16:creationId xmlns:a16="http://schemas.microsoft.com/office/drawing/2014/main" id="{118A518F-A22D-ABEF-20D7-8489B9B6A8D8}"/>
              </a:ext>
            </a:extLst>
          </p:cNvPr>
          <p:cNvPicPr>
            <a:picLocks noChangeAspect="1"/>
          </p:cNvPicPr>
          <p:nvPr/>
        </p:nvPicPr>
        <p:blipFill>
          <a:blip r:embed="rId16"/>
          <a:stretch>
            <a:fillRect/>
          </a:stretch>
        </p:blipFill>
        <p:spPr>
          <a:xfrm>
            <a:off x="4444438" y="2288265"/>
            <a:ext cx="3751928" cy="1514900"/>
          </a:xfrm>
          <a:prstGeom prst="rect">
            <a:avLst/>
          </a:prstGeom>
        </p:spPr>
      </p:pic>
      <p:pic>
        <p:nvPicPr>
          <p:cNvPr id="18" name="Afbeelding 17">
            <a:hlinkClick r:id="rId17"/>
            <a:extLst>
              <a:ext uri="{FF2B5EF4-FFF2-40B4-BE49-F238E27FC236}">
                <a16:creationId xmlns:a16="http://schemas.microsoft.com/office/drawing/2014/main" id="{DDC05942-84FE-9DE1-6B4B-EB4A08745D3B}"/>
              </a:ext>
            </a:extLst>
          </p:cNvPr>
          <p:cNvPicPr>
            <a:picLocks noChangeAspect="1"/>
          </p:cNvPicPr>
          <p:nvPr/>
        </p:nvPicPr>
        <p:blipFill>
          <a:blip r:embed="rId18"/>
          <a:stretch>
            <a:fillRect/>
          </a:stretch>
        </p:blipFill>
        <p:spPr>
          <a:xfrm>
            <a:off x="4545053" y="3960911"/>
            <a:ext cx="3390072" cy="1134089"/>
          </a:xfrm>
          <a:prstGeom prst="rect">
            <a:avLst/>
          </a:prstGeom>
        </p:spPr>
      </p:pic>
      <p:pic>
        <p:nvPicPr>
          <p:cNvPr id="20" name="Afbeelding 19">
            <a:hlinkClick r:id="rId19"/>
            <a:extLst>
              <a:ext uri="{FF2B5EF4-FFF2-40B4-BE49-F238E27FC236}">
                <a16:creationId xmlns:a16="http://schemas.microsoft.com/office/drawing/2014/main" id="{2C0268A6-285A-4367-8814-19BACE68C379}"/>
              </a:ext>
            </a:extLst>
          </p:cNvPr>
          <p:cNvPicPr>
            <a:picLocks noChangeAspect="1"/>
          </p:cNvPicPr>
          <p:nvPr/>
        </p:nvPicPr>
        <p:blipFill>
          <a:blip r:embed="rId20"/>
          <a:stretch>
            <a:fillRect/>
          </a:stretch>
        </p:blipFill>
        <p:spPr>
          <a:xfrm>
            <a:off x="4545053" y="5316895"/>
            <a:ext cx="3390072" cy="1331814"/>
          </a:xfrm>
          <a:prstGeom prst="rect">
            <a:avLst/>
          </a:prstGeom>
        </p:spPr>
      </p:pic>
      <p:pic>
        <p:nvPicPr>
          <p:cNvPr id="24" name="Afbeelding 23">
            <a:hlinkClick r:id="rId21"/>
            <a:extLst>
              <a:ext uri="{FF2B5EF4-FFF2-40B4-BE49-F238E27FC236}">
                <a16:creationId xmlns:a16="http://schemas.microsoft.com/office/drawing/2014/main" id="{C266D1E7-D56C-827C-C924-67E26D18FC90}"/>
              </a:ext>
            </a:extLst>
          </p:cNvPr>
          <p:cNvPicPr>
            <a:picLocks noChangeAspect="1"/>
          </p:cNvPicPr>
          <p:nvPr/>
        </p:nvPicPr>
        <p:blipFill>
          <a:blip r:embed="rId22"/>
          <a:stretch>
            <a:fillRect/>
          </a:stretch>
        </p:blipFill>
        <p:spPr>
          <a:xfrm>
            <a:off x="8467704" y="3960866"/>
            <a:ext cx="3390072" cy="1356029"/>
          </a:xfrm>
          <a:prstGeom prst="rect">
            <a:avLst/>
          </a:prstGeom>
        </p:spPr>
      </p:pic>
      <p:pic>
        <p:nvPicPr>
          <p:cNvPr id="26" name="Afbeelding 25">
            <a:hlinkClick r:id="rId23"/>
            <a:extLst>
              <a:ext uri="{FF2B5EF4-FFF2-40B4-BE49-F238E27FC236}">
                <a16:creationId xmlns:a16="http://schemas.microsoft.com/office/drawing/2014/main" id="{E27C764F-B823-31A0-8E6E-45B155CCEB4E}"/>
              </a:ext>
            </a:extLst>
          </p:cNvPr>
          <p:cNvPicPr>
            <a:picLocks noChangeAspect="1"/>
          </p:cNvPicPr>
          <p:nvPr/>
        </p:nvPicPr>
        <p:blipFill>
          <a:blip r:embed="rId24"/>
          <a:stretch>
            <a:fillRect/>
          </a:stretch>
        </p:blipFill>
        <p:spPr>
          <a:xfrm>
            <a:off x="4751924" y="794741"/>
            <a:ext cx="3339654" cy="1196762"/>
          </a:xfrm>
          <a:prstGeom prst="rect">
            <a:avLst/>
          </a:prstGeom>
        </p:spPr>
      </p:pic>
      <p:pic>
        <p:nvPicPr>
          <p:cNvPr id="28" name="Afbeelding 27">
            <a:hlinkClick r:id="rId25"/>
            <a:extLst>
              <a:ext uri="{FF2B5EF4-FFF2-40B4-BE49-F238E27FC236}">
                <a16:creationId xmlns:a16="http://schemas.microsoft.com/office/drawing/2014/main" id="{07C6D5FC-C1B8-EAB7-23B3-8E02D4752DB1}"/>
              </a:ext>
            </a:extLst>
          </p:cNvPr>
          <p:cNvPicPr>
            <a:picLocks noChangeAspect="1"/>
          </p:cNvPicPr>
          <p:nvPr/>
        </p:nvPicPr>
        <p:blipFill>
          <a:blip r:embed="rId26"/>
          <a:stretch>
            <a:fillRect/>
          </a:stretch>
        </p:blipFill>
        <p:spPr>
          <a:xfrm>
            <a:off x="8091578" y="5451948"/>
            <a:ext cx="3786895" cy="1196761"/>
          </a:xfrm>
          <a:prstGeom prst="rect">
            <a:avLst/>
          </a:prstGeom>
        </p:spPr>
      </p:pic>
      <p:sp>
        <p:nvSpPr>
          <p:cNvPr id="2" name="Tekstvak 1">
            <a:extLst>
              <a:ext uri="{FF2B5EF4-FFF2-40B4-BE49-F238E27FC236}">
                <a16:creationId xmlns:a16="http://schemas.microsoft.com/office/drawing/2014/main" id="{1DE37B90-4DC1-6808-24BA-DAFFA6F581E9}"/>
              </a:ext>
            </a:extLst>
          </p:cNvPr>
          <p:cNvSpPr txBox="1"/>
          <p:nvPr/>
        </p:nvSpPr>
        <p:spPr>
          <a:xfrm>
            <a:off x="2716696" y="153302"/>
            <a:ext cx="5054600" cy="369332"/>
          </a:xfrm>
          <a:prstGeom prst="rect">
            <a:avLst/>
          </a:prstGeom>
          <a:noFill/>
        </p:spPr>
        <p:txBody>
          <a:bodyPr wrap="square" rtlCol="0">
            <a:spAutoFit/>
          </a:bodyPr>
          <a:lstStyle/>
          <a:p>
            <a:r>
              <a:rPr lang="nl-NL" b="1" dirty="0"/>
              <a:t>Diverse mannenkoren maken gebruik van Facebook</a:t>
            </a:r>
          </a:p>
        </p:txBody>
      </p:sp>
      <p:sp>
        <p:nvSpPr>
          <p:cNvPr id="4" name="Tekstvak 3">
            <a:extLst>
              <a:ext uri="{FF2B5EF4-FFF2-40B4-BE49-F238E27FC236}">
                <a16:creationId xmlns:a16="http://schemas.microsoft.com/office/drawing/2014/main" id="{777A3517-66EB-A998-1E26-A031624D0F67}"/>
              </a:ext>
            </a:extLst>
          </p:cNvPr>
          <p:cNvSpPr txBox="1"/>
          <p:nvPr/>
        </p:nvSpPr>
        <p:spPr>
          <a:xfrm>
            <a:off x="7771296" y="59267"/>
            <a:ext cx="4107177" cy="584775"/>
          </a:xfrm>
          <a:prstGeom prst="rect">
            <a:avLst/>
          </a:prstGeom>
          <a:noFill/>
        </p:spPr>
        <p:txBody>
          <a:bodyPr wrap="square" rtlCol="0">
            <a:spAutoFit/>
          </a:bodyPr>
          <a:lstStyle/>
          <a:p>
            <a:r>
              <a:rPr lang="nl-NL" sz="3200" b="1" dirty="0"/>
              <a:t>GRATIS PR!!</a:t>
            </a:r>
          </a:p>
        </p:txBody>
      </p:sp>
    </p:spTree>
    <p:extLst>
      <p:ext uri="{BB962C8B-B14F-4D97-AF65-F5344CB8AC3E}">
        <p14:creationId xmlns:p14="http://schemas.microsoft.com/office/powerpoint/2010/main" val="575972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3" name="Afbeelding 2">
            <a:hlinkClick r:id="rId3"/>
            <a:extLst>
              <a:ext uri="{FF2B5EF4-FFF2-40B4-BE49-F238E27FC236}">
                <a16:creationId xmlns:a16="http://schemas.microsoft.com/office/drawing/2014/main" id="{6063A1DB-7411-51F9-AF61-6EF3AD8C5FC6}"/>
              </a:ext>
            </a:extLst>
          </p:cNvPr>
          <p:cNvPicPr>
            <a:picLocks noChangeAspect="1"/>
          </p:cNvPicPr>
          <p:nvPr/>
        </p:nvPicPr>
        <p:blipFill>
          <a:blip r:embed="rId4"/>
          <a:stretch>
            <a:fillRect/>
          </a:stretch>
        </p:blipFill>
        <p:spPr>
          <a:xfrm>
            <a:off x="150157" y="732182"/>
            <a:ext cx="11719267" cy="4964412"/>
          </a:xfrm>
          <a:prstGeom prst="rect">
            <a:avLst/>
          </a:prstGeom>
        </p:spPr>
      </p:pic>
      <p:sp>
        <p:nvSpPr>
          <p:cNvPr id="2" name="Tekstvak 1">
            <a:hlinkClick r:id="rId3"/>
            <a:extLst>
              <a:ext uri="{FF2B5EF4-FFF2-40B4-BE49-F238E27FC236}">
                <a16:creationId xmlns:a16="http://schemas.microsoft.com/office/drawing/2014/main" id="{EE8321AF-63C2-9F9B-1809-C5C407BB4BE1}"/>
              </a:ext>
            </a:extLst>
          </p:cNvPr>
          <p:cNvSpPr txBox="1"/>
          <p:nvPr/>
        </p:nvSpPr>
        <p:spPr>
          <a:xfrm>
            <a:off x="4507992" y="6125818"/>
            <a:ext cx="5441105" cy="369332"/>
          </a:xfrm>
          <a:prstGeom prst="rect">
            <a:avLst/>
          </a:prstGeom>
          <a:noFill/>
        </p:spPr>
        <p:txBody>
          <a:bodyPr wrap="none" rtlCol="0">
            <a:spAutoFit/>
          </a:bodyPr>
          <a:lstStyle/>
          <a:p>
            <a:r>
              <a:rPr lang="nl-NL" b="1" dirty="0">
                <a:hlinkClick r:id="rId3"/>
              </a:rPr>
              <a:t>https://www.facebook.com/groups/388693334535776</a:t>
            </a:r>
            <a:endParaRPr lang="nl-NL" b="1" dirty="0"/>
          </a:p>
        </p:txBody>
      </p:sp>
    </p:spTree>
    <p:extLst>
      <p:ext uri="{BB962C8B-B14F-4D97-AF65-F5344CB8AC3E}">
        <p14:creationId xmlns:p14="http://schemas.microsoft.com/office/powerpoint/2010/main" val="785687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4" name="Afbeelding 3">
            <a:hlinkClick r:id="rId3"/>
            <a:extLst>
              <a:ext uri="{FF2B5EF4-FFF2-40B4-BE49-F238E27FC236}">
                <a16:creationId xmlns:a16="http://schemas.microsoft.com/office/drawing/2014/main" id="{96372F15-1953-9386-C2FC-CA344D5CBCE5}"/>
              </a:ext>
            </a:extLst>
          </p:cNvPr>
          <p:cNvPicPr>
            <a:picLocks noChangeAspect="1"/>
          </p:cNvPicPr>
          <p:nvPr/>
        </p:nvPicPr>
        <p:blipFill>
          <a:blip r:embed="rId4"/>
          <a:stretch>
            <a:fillRect/>
          </a:stretch>
        </p:blipFill>
        <p:spPr>
          <a:xfrm>
            <a:off x="303886" y="1197864"/>
            <a:ext cx="11584225" cy="4846320"/>
          </a:xfrm>
          <a:prstGeom prst="rect">
            <a:avLst/>
          </a:prstGeom>
        </p:spPr>
      </p:pic>
      <p:sp>
        <p:nvSpPr>
          <p:cNvPr id="2" name="Tekstvak 1">
            <a:extLst>
              <a:ext uri="{FF2B5EF4-FFF2-40B4-BE49-F238E27FC236}">
                <a16:creationId xmlns:a16="http://schemas.microsoft.com/office/drawing/2014/main" id="{76B7D70D-C308-D4E7-749A-C28E4A99EA71}"/>
              </a:ext>
            </a:extLst>
          </p:cNvPr>
          <p:cNvSpPr txBox="1"/>
          <p:nvPr/>
        </p:nvSpPr>
        <p:spPr>
          <a:xfrm>
            <a:off x="3666067" y="156283"/>
            <a:ext cx="7704666" cy="369332"/>
          </a:xfrm>
          <a:prstGeom prst="rect">
            <a:avLst/>
          </a:prstGeom>
          <a:noFill/>
        </p:spPr>
        <p:txBody>
          <a:bodyPr wrap="square" rtlCol="0">
            <a:spAutoFit/>
          </a:bodyPr>
          <a:lstStyle/>
          <a:p>
            <a:r>
              <a:rPr lang="nl-NL" b="1" dirty="0"/>
              <a:t>Aan de slag met Facebook?</a:t>
            </a:r>
          </a:p>
        </p:txBody>
      </p:sp>
      <p:sp>
        <p:nvSpPr>
          <p:cNvPr id="3" name="Tekstvak 2">
            <a:extLst>
              <a:ext uri="{FF2B5EF4-FFF2-40B4-BE49-F238E27FC236}">
                <a16:creationId xmlns:a16="http://schemas.microsoft.com/office/drawing/2014/main" id="{070A88BB-1193-B0B6-A870-D05C73B5FC49}"/>
              </a:ext>
            </a:extLst>
          </p:cNvPr>
          <p:cNvSpPr txBox="1"/>
          <p:nvPr/>
        </p:nvSpPr>
        <p:spPr>
          <a:xfrm>
            <a:off x="1430867" y="846667"/>
            <a:ext cx="10295466" cy="369332"/>
          </a:xfrm>
          <a:prstGeom prst="rect">
            <a:avLst/>
          </a:prstGeom>
          <a:noFill/>
        </p:spPr>
        <p:txBody>
          <a:bodyPr wrap="square" rtlCol="0">
            <a:spAutoFit/>
          </a:bodyPr>
          <a:lstStyle/>
          <a:p>
            <a:r>
              <a:rPr lang="nl-NL" dirty="0"/>
              <a:t>Zie: </a:t>
            </a:r>
            <a:r>
              <a:rPr lang="nl-NL" b="1" dirty="0">
                <a:hlinkClick r:id="rId3"/>
              </a:rPr>
              <a:t>https://www.verenigingen.nl/een-pagina-op-facebook-voor-uw-vereniging-of-stichting</a:t>
            </a:r>
            <a:r>
              <a:rPr lang="nl-NL" dirty="0">
                <a:hlinkClick r:id="rId3"/>
              </a:rPr>
              <a:t>/</a:t>
            </a:r>
            <a:r>
              <a:rPr lang="nl-NL" dirty="0"/>
              <a:t> </a:t>
            </a:r>
          </a:p>
        </p:txBody>
      </p:sp>
    </p:spTree>
    <p:extLst>
      <p:ext uri="{BB962C8B-B14F-4D97-AF65-F5344CB8AC3E}">
        <p14:creationId xmlns:p14="http://schemas.microsoft.com/office/powerpoint/2010/main" val="2004309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3" name="Afbeelding 2">
            <a:hlinkClick r:id="rId3"/>
            <a:extLst>
              <a:ext uri="{FF2B5EF4-FFF2-40B4-BE49-F238E27FC236}">
                <a16:creationId xmlns:a16="http://schemas.microsoft.com/office/drawing/2014/main" id="{CF9C8554-38B2-C5D1-1C3D-29F04327323B}"/>
              </a:ext>
            </a:extLst>
          </p:cNvPr>
          <p:cNvPicPr>
            <a:picLocks noChangeAspect="1"/>
          </p:cNvPicPr>
          <p:nvPr/>
        </p:nvPicPr>
        <p:blipFill>
          <a:blip r:embed="rId4"/>
          <a:stretch>
            <a:fillRect/>
          </a:stretch>
        </p:blipFill>
        <p:spPr>
          <a:xfrm>
            <a:off x="458914" y="996696"/>
            <a:ext cx="11167482" cy="5705021"/>
          </a:xfrm>
          <a:prstGeom prst="rect">
            <a:avLst/>
          </a:prstGeom>
        </p:spPr>
      </p:pic>
      <p:sp>
        <p:nvSpPr>
          <p:cNvPr id="2" name="Tekstvak 1">
            <a:extLst>
              <a:ext uri="{FF2B5EF4-FFF2-40B4-BE49-F238E27FC236}">
                <a16:creationId xmlns:a16="http://schemas.microsoft.com/office/drawing/2014/main" id="{98A157CD-2A68-5C49-2B66-C2711405AA11}"/>
              </a:ext>
            </a:extLst>
          </p:cNvPr>
          <p:cNvSpPr txBox="1"/>
          <p:nvPr/>
        </p:nvSpPr>
        <p:spPr>
          <a:xfrm>
            <a:off x="3556000" y="156283"/>
            <a:ext cx="6714067" cy="369332"/>
          </a:xfrm>
          <a:prstGeom prst="rect">
            <a:avLst/>
          </a:prstGeom>
          <a:noFill/>
        </p:spPr>
        <p:txBody>
          <a:bodyPr wrap="square" rtlCol="0">
            <a:spAutoFit/>
          </a:bodyPr>
          <a:lstStyle/>
          <a:p>
            <a:r>
              <a:rPr lang="nl-NL" dirty="0" err="1"/>
              <a:t>Seniorweb</a:t>
            </a:r>
            <a:r>
              <a:rPr lang="nl-NL" dirty="0"/>
              <a:t> met heel veel ondersteuning</a:t>
            </a:r>
          </a:p>
        </p:txBody>
      </p:sp>
    </p:spTree>
    <p:extLst>
      <p:ext uri="{BB962C8B-B14F-4D97-AF65-F5344CB8AC3E}">
        <p14:creationId xmlns:p14="http://schemas.microsoft.com/office/powerpoint/2010/main" val="1555100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3" name="Afbeelding 2">
            <a:hlinkClick r:id="rId3"/>
            <a:extLst>
              <a:ext uri="{FF2B5EF4-FFF2-40B4-BE49-F238E27FC236}">
                <a16:creationId xmlns:a16="http://schemas.microsoft.com/office/drawing/2014/main" id="{08CEE461-7E73-BA7A-E429-19087B03E47E}"/>
              </a:ext>
            </a:extLst>
          </p:cNvPr>
          <p:cNvPicPr>
            <a:picLocks noChangeAspect="1"/>
          </p:cNvPicPr>
          <p:nvPr/>
        </p:nvPicPr>
        <p:blipFill>
          <a:blip r:embed="rId4"/>
          <a:stretch>
            <a:fillRect/>
          </a:stretch>
        </p:blipFill>
        <p:spPr>
          <a:xfrm>
            <a:off x="3573509" y="328497"/>
            <a:ext cx="6777499" cy="6201005"/>
          </a:xfrm>
          <a:prstGeom prst="rect">
            <a:avLst/>
          </a:prstGeom>
        </p:spPr>
      </p:pic>
    </p:spTree>
    <p:extLst>
      <p:ext uri="{BB962C8B-B14F-4D97-AF65-F5344CB8AC3E}">
        <p14:creationId xmlns:p14="http://schemas.microsoft.com/office/powerpoint/2010/main" val="118769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3" name="Afbeelding 2">
            <a:hlinkClick r:id="rId3"/>
            <a:extLst>
              <a:ext uri="{FF2B5EF4-FFF2-40B4-BE49-F238E27FC236}">
                <a16:creationId xmlns:a16="http://schemas.microsoft.com/office/drawing/2014/main" id="{E60722D4-32BA-637E-5E05-202F6F444293}"/>
              </a:ext>
            </a:extLst>
          </p:cNvPr>
          <p:cNvPicPr>
            <a:picLocks noChangeAspect="1"/>
          </p:cNvPicPr>
          <p:nvPr/>
        </p:nvPicPr>
        <p:blipFill>
          <a:blip r:embed="rId4"/>
          <a:stretch>
            <a:fillRect/>
          </a:stretch>
        </p:blipFill>
        <p:spPr>
          <a:xfrm>
            <a:off x="0" y="1033335"/>
            <a:ext cx="12192000" cy="5506948"/>
          </a:xfrm>
          <a:prstGeom prst="rect">
            <a:avLst/>
          </a:prstGeom>
        </p:spPr>
      </p:pic>
      <p:sp>
        <p:nvSpPr>
          <p:cNvPr id="2" name="Tekstvak 1">
            <a:extLst>
              <a:ext uri="{FF2B5EF4-FFF2-40B4-BE49-F238E27FC236}">
                <a16:creationId xmlns:a16="http://schemas.microsoft.com/office/drawing/2014/main" id="{FCBB7B01-4267-1A65-9212-7787F545B9C6}"/>
              </a:ext>
            </a:extLst>
          </p:cNvPr>
          <p:cNvSpPr txBox="1"/>
          <p:nvPr/>
        </p:nvSpPr>
        <p:spPr>
          <a:xfrm>
            <a:off x="3699933" y="84667"/>
            <a:ext cx="7611534" cy="646331"/>
          </a:xfrm>
          <a:prstGeom prst="rect">
            <a:avLst/>
          </a:prstGeom>
          <a:noFill/>
        </p:spPr>
        <p:txBody>
          <a:bodyPr wrap="square" rtlCol="0">
            <a:spAutoFit/>
          </a:bodyPr>
          <a:lstStyle/>
          <a:p>
            <a:r>
              <a:rPr lang="nl-NL" b="1" dirty="0"/>
              <a:t>Uiteraard ook HELP-functie via Facebook zelf</a:t>
            </a:r>
          </a:p>
          <a:p>
            <a:r>
              <a:rPr lang="nl-NL" b="1" dirty="0">
                <a:hlinkClick r:id="rId3"/>
              </a:rPr>
              <a:t>https://www.facebook.com/help/104002523024878</a:t>
            </a:r>
            <a:r>
              <a:rPr lang="nl-NL" b="1" dirty="0"/>
              <a:t> </a:t>
            </a:r>
          </a:p>
        </p:txBody>
      </p:sp>
    </p:spTree>
    <p:extLst>
      <p:ext uri="{BB962C8B-B14F-4D97-AF65-F5344CB8AC3E}">
        <p14:creationId xmlns:p14="http://schemas.microsoft.com/office/powerpoint/2010/main" val="87187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pic>
        <p:nvPicPr>
          <p:cNvPr id="3" name="Afbeelding 2">
            <a:hlinkClick r:id="rId3"/>
            <a:extLst>
              <a:ext uri="{FF2B5EF4-FFF2-40B4-BE49-F238E27FC236}">
                <a16:creationId xmlns:a16="http://schemas.microsoft.com/office/drawing/2014/main" id="{10DE8AD2-AE37-56DD-7F50-9EE4C6B08970}"/>
              </a:ext>
            </a:extLst>
          </p:cNvPr>
          <p:cNvPicPr>
            <a:picLocks noChangeAspect="1"/>
          </p:cNvPicPr>
          <p:nvPr/>
        </p:nvPicPr>
        <p:blipFill>
          <a:blip r:embed="rId4"/>
          <a:stretch>
            <a:fillRect/>
          </a:stretch>
        </p:blipFill>
        <p:spPr>
          <a:xfrm>
            <a:off x="0" y="2602224"/>
            <a:ext cx="12192000" cy="4099493"/>
          </a:xfrm>
          <a:prstGeom prst="rect">
            <a:avLst/>
          </a:prstGeom>
        </p:spPr>
      </p:pic>
      <p:sp>
        <p:nvSpPr>
          <p:cNvPr id="4" name="Tekstvak 3">
            <a:extLst>
              <a:ext uri="{FF2B5EF4-FFF2-40B4-BE49-F238E27FC236}">
                <a16:creationId xmlns:a16="http://schemas.microsoft.com/office/drawing/2014/main" id="{1797363D-5DB0-05D4-2A36-B043B498BAFA}"/>
              </a:ext>
            </a:extLst>
          </p:cNvPr>
          <p:cNvSpPr txBox="1"/>
          <p:nvPr/>
        </p:nvSpPr>
        <p:spPr>
          <a:xfrm>
            <a:off x="533400" y="795867"/>
            <a:ext cx="11184467" cy="923330"/>
          </a:xfrm>
          <a:prstGeom prst="rect">
            <a:avLst/>
          </a:prstGeom>
          <a:noFill/>
        </p:spPr>
        <p:txBody>
          <a:bodyPr wrap="square" rtlCol="0">
            <a:spAutoFit/>
          </a:bodyPr>
          <a:lstStyle/>
          <a:p>
            <a:r>
              <a:rPr lang="nl-NL" b="1" dirty="0"/>
              <a:t>Het KNZV is een koepelorganisatie voor 4 regionale verenigingen. Bij deze verenigingen zijn ruim 150 mannenkoren aangesloten. In ons land zingen duizenden mannen in mannenkoren. Een groot aantal daarvan (ruim 5.500) zingt in mannenkoren die tot de KNZV-familie behoren. </a:t>
            </a:r>
          </a:p>
        </p:txBody>
      </p:sp>
    </p:spTree>
    <p:extLst>
      <p:ext uri="{BB962C8B-B14F-4D97-AF65-F5344CB8AC3E}">
        <p14:creationId xmlns:p14="http://schemas.microsoft.com/office/powerpoint/2010/main" val="3009921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192B8B-CA12-0229-E975-34B4155B2C26}"/>
              </a:ext>
            </a:extLst>
          </p:cNvPr>
          <p:cNvPicPr>
            <a:picLocks noChangeAspect="1"/>
          </p:cNvPicPr>
          <p:nvPr/>
        </p:nvPicPr>
        <p:blipFill>
          <a:blip r:embed="rId2"/>
          <a:stretch>
            <a:fillRect/>
          </a:stretch>
        </p:blipFill>
        <p:spPr>
          <a:xfrm>
            <a:off x="107485" y="156283"/>
            <a:ext cx="3084653" cy="490831"/>
          </a:xfrm>
          <a:prstGeom prst="rect">
            <a:avLst/>
          </a:prstGeom>
        </p:spPr>
      </p:pic>
      <p:sp>
        <p:nvSpPr>
          <p:cNvPr id="2" name="Tekstvak 1">
            <a:extLst>
              <a:ext uri="{FF2B5EF4-FFF2-40B4-BE49-F238E27FC236}">
                <a16:creationId xmlns:a16="http://schemas.microsoft.com/office/drawing/2014/main" id="{1DF89ED0-530E-FDF5-AC4B-CC56F3E94954}"/>
              </a:ext>
            </a:extLst>
          </p:cNvPr>
          <p:cNvSpPr txBox="1"/>
          <p:nvPr/>
        </p:nvSpPr>
        <p:spPr>
          <a:xfrm>
            <a:off x="220133" y="1728216"/>
            <a:ext cx="11912600" cy="6247864"/>
          </a:xfrm>
          <a:prstGeom prst="rect">
            <a:avLst/>
          </a:prstGeom>
          <a:noFill/>
        </p:spPr>
        <p:txBody>
          <a:bodyPr wrap="square" rtlCol="0">
            <a:spAutoFit/>
          </a:bodyPr>
          <a:lstStyle/>
          <a:p>
            <a:r>
              <a:rPr lang="nl-NL" sz="8000" b="1" dirty="0"/>
              <a:t>VRAGEN? REACTIES?</a:t>
            </a:r>
          </a:p>
          <a:p>
            <a:r>
              <a:rPr lang="nl-NL" sz="8000" b="1" dirty="0">
                <a:solidFill>
                  <a:srgbClr val="0000FF"/>
                </a:solidFill>
                <a:hlinkClick r:id="rId3">
                  <a:extLst>
                    <a:ext uri="{A12FA001-AC4F-418D-AE19-62706E023703}">
                      <ahyp:hlinkClr xmlns:ahyp="http://schemas.microsoft.com/office/drawing/2018/hyperlinkcolor" val="tx"/>
                    </a:ext>
                  </a:extLst>
                </a:hlinkClick>
              </a:rPr>
              <a:t>Piet Besselink  </a:t>
            </a:r>
            <a:r>
              <a:rPr lang="nl-NL" sz="8000" b="1" dirty="0">
                <a:solidFill>
                  <a:srgbClr val="0000FF"/>
                </a:solidFill>
                <a:hlinkClick r:id="rId4">
                  <a:extLst>
                    <a:ext uri="{A12FA001-AC4F-418D-AE19-62706E023703}">
                      <ahyp:hlinkClr xmlns:ahyp="http://schemas.microsoft.com/office/drawing/2018/hyperlinkcolor" val="tx"/>
                    </a:ext>
                  </a:extLst>
                </a:hlinkClick>
              </a:rPr>
              <a:t>knzv.limburg@gmail.com</a:t>
            </a:r>
            <a:endParaRPr lang="nl-NL" sz="8000" b="1" dirty="0">
              <a:solidFill>
                <a:srgbClr val="0000FF"/>
              </a:solidFill>
            </a:endParaRPr>
          </a:p>
          <a:p>
            <a:endParaRPr lang="nl-NL" sz="8000" b="1" dirty="0"/>
          </a:p>
          <a:p>
            <a:endParaRPr lang="nl-NL" sz="8000" b="1" dirty="0"/>
          </a:p>
        </p:txBody>
      </p:sp>
    </p:spTree>
    <p:extLst>
      <p:ext uri="{BB962C8B-B14F-4D97-AF65-F5344CB8AC3E}">
        <p14:creationId xmlns:p14="http://schemas.microsoft.com/office/powerpoint/2010/main" val="376224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3"/>
            <a:ext cx="3084653" cy="490831"/>
          </a:xfrm>
          <a:prstGeom prst="rect">
            <a:avLst/>
          </a:prstGeom>
        </p:spPr>
      </p:pic>
      <p:pic>
        <p:nvPicPr>
          <p:cNvPr id="6" name="Afbeelding 5">
            <a:hlinkClick r:id="rId4"/>
            <a:extLst>
              <a:ext uri="{FF2B5EF4-FFF2-40B4-BE49-F238E27FC236}">
                <a16:creationId xmlns:a16="http://schemas.microsoft.com/office/drawing/2014/main" id="{900EFCE6-D989-60EC-E6E3-85E3BD042DFD}"/>
              </a:ext>
            </a:extLst>
          </p:cNvPr>
          <p:cNvPicPr>
            <a:picLocks noChangeAspect="1"/>
          </p:cNvPicPr>
          <p:nvPr/>
        </p:nvPicPr>
        <p:blipFill>
          <a:blip r:embed="rId5"/>
          <a:stretch>
            <a:fillRect/>
          </a:stretch>
        </p:blipFill>
        <p:spPr>
          <a:xfrm>
            <a:off x="4205287" y="156283"/>
            <a:ext cx="3781425" cy="1095375"/>
          </a:xfrm>
          <a:prstGeom prst="rect">
            <a:avLst/>
          </a:prstGeom>
        </p:spPr>
      </p:pic>
      <p:pic>
        <p:nvPicPr>
          <p:cNvPr id="3" name="Afbeelding 2">
            <a:hlinkClick r:id="rId6"/>
            <a:extLst>
              <a:ext uri="{FF2B5EF4-FFF2-40B4-BE49-F238E27FC236}">
                <a16:creationId xmlns:a16="http://schemas.microsoft.com/office/drawing/2014/main" id="{C78BB4BC-85B3-ED92-9F6D-1E1AAD106082}"/>
              </a:ext>
            </a:extLst>
          </p:cNvPr>
          <p:cNvPicPr>
            <a:picLocks noChangeAspect="1"/>
          </p:cNvPicPr>
          <p:nvPr/>
        </p:nvPicPr>
        <p:blipFill>
          <a:blip r:embed="rId7"/>
          <a:stretch>
            <a:fillRect/>
          </a:stretch>
        </p:blipFill>
        <p:spPr>
          <a:xfrm>
            <a:off x="110593" y="754770"/>
            <a:ext cx="3081545" cy="2036697"/>
          </a:xfrm>
          <a:prstGeom prst="rect">
            <a:avLst/>
          </a:prstGeom>
        </p:spPr>
      </p:pic>
      <p:pic>
        <p:nvPicPr>
          <p:cNvPr id="7" name="Afbeelding 6">
            <a:hlinkClick r:id="rId8"/>
            <a:extLst>
              <a:ext uri="{FF2B5EF4-FFF2-40B4-BE49-F238E27FC236}">
                <a16:creationId xmlns:a16="http://schemas.microsoft.com/office/drawing/2014/main" id="{73464DD3-B95B-842B-2795-5B344285980B}"/>
              </a:ext>
            </a:extLst>
          </p:cNvPr>
          <p:cNvPicPr>
            <a:picLocks noChangeAspect="1"/>
          </p:cNvPicPr>
          <p:nvPr/>
        </p:nvPicPr>
        <p:blipFill>
          <a:blip r:embed="rId9"/>
          <a:stretch>
            <a:fillRect/>
          </a:stretch>
        </p:blipFill>
        <p:spPr>
          <a:xfrm>
            <a:off x="4205287" y="1374173"/>
            <a:ext cx="5720103" cy="1496027"/>
          </a:xfrm>
          <a:prstGeom prst="rect">
            <a:avLst/>
          </a:prstGeom>
        </p:spPr>
      </p:pic>
      <p:pic>
        <p:nvPicPr>
          <p:cNvPr id="11" name="Afbeelding 10">
            <a:hlinkClick r:id="rId10"/>
            <a:extLst>
              <a:ext uri="{FF2B5EF4-FFF2-40B4-BE49-F238E27FC236}">
                <a16:creationId xmlns:a16="http://schemas.microsoft.com/office/drawing/2014/main" id="{2CBD742A-DFAC-4D12-60C4-78883E026F7D}"/>
              </a:ext>
            </a:extLst>
          </p:cNvPr>
          <p:cNvPicPr>
            <a:picLocks noChangeAspect="1"/>
          </p:cNvPicPr>
          <p:nvPr/>
        </p:nvPicPr>
        <p:blipFill>
          <a:blip r:embed="rId11"/>
          <a:stretch>
            <a:fillRect/>
          </a:stretch>
        </p:blipFill>
        <p:spPr>
          <a:xfrm>
            <a:off x="4207932" y="3071480"/>
            <a:ext cx="5690449" cy="1420473"/>
          </a:xfrm>
          <a:prstGeom prst="rect">
            <a:avLst/>
          </a:prstGeom>
        </p:spPr>
      </p:pic>
      <p:pic>
        <p:nvPicPr>
          <p:cNvPr id="15" name="Afbeelding 14">
            <a:hlinkClick r:id="rId2"/>
            <a:extLst>
              <a:ext uri="{FF2B5EF4-FFF2-40B4-BE49-F238E27FC236}">
                <a16:creationId xmlns:a16="http://schemas.microsoft.com/office/drawing/2014/main" id="{A1C85BA5-C3CA-5ECA-9708-1B9F4ED14A28}"/>
              </a:ext>
            </a:extLst>
          </p:cNvPr>
          <p:cNvPicPr>
            <a:picLocks noChangeAspect="1"/>
          </p:cNvPicPr>
          <p:nvPr/>
        </p:nvPicPr>
        <p:blipFill>
          <a:blip r:embed="rId12"/>
          <a:stretch>
            <a:fillRect/>
          </a:stretch>
        </p:blipFill>
        <p:spPr>
          <a:xfrm>
            <a:off x="109480" y="4610759"/>
            <a:ext cx="6389688" cy="2090958"/>
          </a:xfrm>
          <a:prstGeom prst="rect">
            <a:avLst/>
          </a:prstGeom>
        </p:spPr>
      </p:pic>
    </p:spTree>
    <p:extLst>
      <p:ext uri="{BB962C8B-B14F-4D97-AF65-F5344CB8AC3E}">
        <p14:creationId xmlns:p14="http://schemas.microsoft.com/office/powerpoint/2010/main" val="32699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4"/>
            <a:ext cx="2516445" cy="400418"/>
          </a:xfrm>
          <a:prstGeom prst="rect">
            <a:avLst/>
          </a:prstGeom>
        </p:spPr>
      </p:pic>
      <p:pic>
        <p:nvPicPr>
          <p:cNvPr id="8" name="Afbeelding 7">
            <a:extLst>
              <a:ext uri="{FF2B5EF4-FFF2-40B4-BE49-F238E27FC236}">
                <a16:creationId xmlns:a16="http://schemas.microsoft.com/office/drawing/2014/main" id="{881812B8-7EC3-DCA4-CF6F-F9DED00230AC}"/>
              </a:ext>
            </a:extLst>
          </p:cNvPr>
          <p:cNvPicPr>
            <a:picLocks noChangeAspect="1"/>
          </p:cNvPicPr>
          <p:nvPr/>
        </p:nvPicPr>
        <p:blipFill>
          <a:blip r:embed="rId4"/>
          <a:stretch>
            <a:fillRect/>
          </a:stretch>
        </p:blipFill>
        <p:spPr>
          <a:xfrm>
            <a:off x="107485" y="1482017"/>
            <a:ext cx="5505450" cy="5219700"/>
          </a:xfrm>
          <a:prstGeom prst="rect">
            <a:avLst/>
          </a:prstGeom>
        </p:spPr>
      </p:pic>
      <p:pic>
        <p:nvPicPr>
          <p:cNvPr id="10" name="Afbeelding 9">
            <a:hlinkClick r:id="rId5"/>
            <a:extLst>
              <a:ext uri="{FF2B5EF4-FFF2-40B4-BE49-F238E27FC236}">
                <a16:creationId xmlns:a16="http://schemas.microsoft.com/office/drawing/2014/main" id="{FE95CF43-8815-C776-7CAF-A2DDD2D32DDA}"/>
              </a:ext>
            </a:extLst>
          </p:cNvPr>
          <p:cNvPicPr>
            <a:picLocks noChangeAspect="1"/>
          </p:cNvPicPr>
          <p:nvPr/>
        </p:nvPicPr>
        <p:blipFill>
          <a:blip r:embed="rId6"/>
          <a:stretch>
            <a:fillRect/>
          </a:stretch>
        </p:blipFill>
        <p:spPr>
          <a:xfrm>
            <a:off x="2860210" y="66260"/>
            <a:ext cx="2258991" cy="1342299"/>
          </a:xfrm>
          <a:prstGeom prst="rect">
            <a:avLst/>
          </a:prstGeom>
        </p:spPr>
      </p:pic>
      <p:sp>
        <p:nvSpPr>
          <p:cNvPr id="2" name="Tekstvak 1">
            <a:extLst>
              <a:ext uri="{FF2B5EF4-FFF2-40B4-BE49-F238E27FC236}">
                <a16:creationId xmlns:a16="http://schemas.microsoft.com/office/drawing/2014/main" id="{0B36ECD1-EDC6-2BD9-B0F3-ABB55E20B3D3}"/>
              </a:ext>
            </a:extLst>
          </p:cNvPr>
          <p:cNvSpPr txBox="1"/>
          <p:nvPr/>
        </p:nvSpPr>
        <p:spPr>
          <a:xfrm>
            <a:off x="6096000" y="556702"/>
            <a:ext cx="5672667" cy="2031325"/>
          </a:xfrm>
          <a:prstGeom prst="rect">
            <a:avLst/>
          </a:prstGeom>
          <a:noFill/>
        </p:spPr>
        <p:txBody>
          <a:bodyPr wrap="square" rtlCol="0">
            <a:spAutoFit/>
          </a:bodyPr>
          <a:lstStyle/>
          <a:p>
            <a:pPr algn="l"/>
            <a:r>
              <a:rPr lang="nl-NL" b="1" i="0" dirty="0">
                <a:solidFill>
                  <a:srgbClr val="0000FF"/>
                </a:solidFill>
                <a:effectLst/>
              </a:rPr>
              <a:t>Advies en ondersteuning</a:t>
            </a:r>
          </a:p>
          <a:p>
            <a:pPr algn="l"/>
            <a:endParaRPr lang="nl-NL" b="1" i="0" dirty="0">
              <a:solidFill>
                <a:srgbClr val="0000FF"/>
              </a:solidFill>
              <a:effectLst/>
            </a:endParaRPr>
          </a:p>
          <a:p>
            <a:pPr algn="l"/>
            <a:r>
              <a:rPr lang="nl-NL" b="1" i="0" dirty="0">
                <a:solidFill>
                  <a:srgbClr val="000000"/>
                </a:solidFill>
                <a:effectLst/>
              </a:rPr>
              <a:t>Het Huis voor de Kunsten Limburg ondersteunt met zijn kennis, kunde en netwerk de amateurkunsten, het erfgoed en de professionele kunsten. We verbinden netwerken en helpen om vragen te beantwoorden. </a:t>
            </a:r>
          </a:p>
          <a:p>
            <a:endParaRPr lang="nl-NL" dirty="0"/>
          </a:p>
        </p:txBody>
      </p:sp>
      <p:pic>
        <p:nvPicPr>
          <p:cNvPr id="7" name="Afbeelding 6">
            <a:extLst>
              <a:ext uri="{FF2B5EF4-FFF2-40B4-BE49-F238E27FC236}">
                <a16:creationId xmlns:a16="http://schemas.microsoft.com/office/drawing/2014/main" id="{18A51F66-786B-CB3C-EA9D-2DA91FCD230D}"/>
              </a:ext>
            </a:extLst>
          </p:cNvPr>
          <p:cNvPicPr>
            <a:picLocks noChangeAspect="1"/>
          </p:cNvPicPr>
          <p:nvPr/>
        </p:nvPicPr>
        <p:blipFill>
          <a:blip r:embed="rId7"/>
          <a:stretch>
            <a:fillRect/>
          </a:stretch>
        </p:blipFill>
        <p:spPr>
          <a:xfrm>
            <a:off x="6096000" y="3169860"/>
            <a:ext cx="5808824" cy="1833940"/>
          </a:xfrm>
          <a:prstGeom prst="rect">
            <a:avLst/>
          </a:prstGeom>
        </p:spPr>
      </p:pic>
    </p:spTree>
    <p:extLst>
      <p:ext uri="{BB962C8B-B14F-4D97-AF65-F5344CB8AC3E}">
        <p14:creationId xmlns:p14="http://schemas.microsoft.com/office/powerpoint/2010/main" val="738650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4"/>
            <a:ext cx="2516445" cy="400418"/>
          </a:xfrm>
          <a:prstGeom prst="rect">
            <a:avLst/>
          </a:prstGeom>
        </p:spPr>
      </p:pic>
      <p:pic>
        <p:nvPicPr>
          <p:cNvPr id="3" name="Afbeelding 2">
            <a:hlinkClick r:id="rId4"/>
            <a:extLst>
              <a:ext uri="{FF2B5EF4-FFF2-40B4-BE49-F238E27FC236}">
                <a16:creationId xmlns:a16="http://schemas.microsoft.com/office/drawing/2014/main" id="{B06770CB-43FC-165B-E2E0-AD90C3F49B81}"/>
              </a:ext>
            </a:extLst>
          </p:cNvPr>
          <p:cNvPicPr>
            <a:picLocks noChangeAspect="1"/>
          </p:cNvPicPr>
          <p:nvPr/>
        </p:nvPicPr>
        <p:blipFill>
          <a:blip r:embed="rId5"/>
          <a:stretch>
            <a:fillRect/>
          </a:stretch>
        </p:blipFill>
        <p:spPr>
          <a:xfrm>
            <a:off x="7195930" y="401698"/>
            <a:ext cx="4482641" cy="3732328"/>
          </a:xfrm>
          <a:prstGeom prst="rect">
            <a:avLst/>
          </a:prstGeom>
        </p:spPr>
      </p:pic>
      <p:pic>
        <p:nvPicPr>
          <p:cNvPr id="6" name="Afbeelding 5">
            <a:hlinkClick r:id="rId6"/>
            <a:extLst>
              <a:ext uri="{FF2B5EF4-FFF2-40B4-BE49-F238E27FC236}">
                <a16:creationId xmlns:a16="http://schemas.microsoft.com/office/drawing/2014/main" id="{B3875D65-046A-6EDA-A4D7-2F535465C5F9}"/>
              </a:ext>
            </a:extLst>
          </p:cNvPr>
          <p:cNvPicPr>
            <a:picLocks noChangeAspect="1"/>
          </p:cNvPicPr>
          <p:nvPr/>
        </p:nvPicPr>
        <p:blipFill>
          <a:blip r:embed="rId7"/>
          <a:stretch>
            <a:fillRect/>
          </a:stretch>
        </p:blipFill>
        <p:spPr>
          <a:xfrm>
            <a:off x="7195930" y="4600998"/>
            <a:ext cx="4556888" cy="1855304"/>
          </a:xfrm>
          <a:prstGeom prst="rect">
            <a:avLst/>
          </a:prstGeom>
        </p:spPr>
      </p:pic>
      <p:sp>
        <p:nvSpPr>
          <p:cNvPr id="2" name="Tekstvak 1">
            <a:extLst>
              <a:ext uri="{FF2B5EF4-FFF2-40B4-BE49-F238E27FC236}">
                <a16:creationId xmlns:a16="http://schemas.microsoft.com/office/drawing/2014/main" id="{3506AC9E-1ADA-48F5-8488-D52EA36C5424}"/>
              </a:ext>
            </a:extLst>
          </p:cNvPr>
          <p:cNvSpPr txBox="1"/>
          <p:nvPr/>
        </p:nvSpPr>
        <p:spPr>
          <a:xfrm>
            <a:off x="211667" y="821267"/>
            <a:ext cx="6400800" cy="4524315"/>
          </a:xfrm>
          <a:prstGeom prst="rect">
            <a:avLst/>
          </a:prstGeom>
          <a:noFill/>
        </p:spPr>
        <p:txBody>
          <a:bodyPr wrap="square" rtlCol="0">
            <a:spAutoFit/>
          </a:bodyPr>
          <a:lstStyle/>
          <a:p>
            <a:r>
              <a:rPr lang="nl-NL" b="1" dirty="0"/>
              <a:t>De stichting Verbindend Netwerk Koorzang Limburg (VNK-Limburg) is hét platform voor de koorzang in Limburg en is actief, ondersteund door de Provincie Limburg en de stichting Klankkleur Limburg (SKL).</a:t>
            </a:r>
          </a:p>
          <a:p>
            <a:r>
              <a:rPr lang="nl-NL" b="1" dirty="0"/>
              <a:t>Wij stimuleren koorzang in de provincie Limburg. Dit doen we door het organiseren van diverse activiteiten die de koorzang ondersteunen en promoten. Denk hierbij aan De Limburgse Koordagen. Maar ook initiatieven van koren zelf, die een stimulans zijn voor de koorwereld, worden door ons ondersteund, bijvoorbeeld d.m.v. bijdrageregelingen. Alle informatie over onze activiteiten en mogelijkheden vind je op deze website. Kijk, luister, lees, zing en doe mee!</a:t>
            </a:r>
          </a:p>
          <a:p>
            <a:endParaRPr lang="nl-NL" b="1" dirty="0"/>
          </a:p>
          <a:p>
            <a:r>
              <a:rPr lang="nl-NL" b="1" dirty="0"/>
              <a:t>Aan de ene kant zijn we initiator van diverse koorzang gerelateerde zaken en aan de andere kant hebben we een netwerkfunctie.</a:t>
            </a:r>
          </a:p>
        </p:txBody>
      </p:sp>
    </p:spTree>
    <p:extLst>
      <p:ext uri="{BB962C8B-B14F-4D97-AF65-F5344CB8AC3E}">
        <p14:creationId xmlns:p14="http://schemas.microsoft.com/office/powerpoint/2010/main" val="124181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4"/>
            <a:ext cx="2516445" cy="400418"/>
          </a:xfrm>
          <a:prstGeom prst="rect">
            <a:avLst/>
          </a:prstGeom>
        </p:spPr>
      </p:pic>
      <p:pic>
        <p:nvPicPr>
          <p:cNvPr id="6" name="Afbeelding 5">
            <a:hlinkClick r:id="rId4"/>
            <a:extLst>
              <a:ext uri="{FF2B5EF4-FFF2-40B4-BE49-F238E27FC236}">
                <a16:creationId xmlns:a16="http://schemas.microsoft.com/office/drawing/2014/main" id="{B3875D65-046A-6EDA-A4D7-2F535465C5F9}"/>
              </a:ext>
            </a:extLst>
          </p:cNvPr>
          <p:cNvPicPr>
            <a:picLocks noChangeAspect="1"/>
          </p:cNvPicPr>
          <p:nvPr/>
        </p:nvPicPr>
        <p:blipFill>
          <a:blip r:embed="rId5"/>
          <a:stretch>
            <a:fillRect/>
          </a:stretch>
        </p:blipFill>
        <p:spPr>
          <a:xfrm>
            <a:off x="107486" y="681217"/>
            <a:ext cx="3897248" cy="1586736"/>
          </a:xfrm>
          <a:prstGeom prst="rect">
            <a:avLst/>
          </a:prstGeom>
        </p:spPr>
      </p:pic>
      <p:sp>
        <p:nvSpPr>
          <p:cNvPr id="4" name="Tekstvak 3">
            <a:extLst>
              <a:ext uri="{FF2B5EF4-FFF2-40B4-BE49-F238E27FC236}">
                <a16:creationId xmlns:a16="http://schemas.microsoft.com/office/drawing/2014/main" id="{694E5EDC-7EB7-89AA-2B82-CB209F443F57}"/>
              </a:ext>
            </a:extLst>
          </p:cNvPr>
          <p:cNvSpPr txBox="1"/>
          <p:nvPr/>
        </p:nvSpPr>
        <p:spPr>
          <a:xfrm>
            <a:off x="4275667" y="274821"/>
            <a:ext cx="7560733" cy="1754326"/>
          </a:xfrm>
          <a:prstGeom prst="rect">
            <a:avLst/>
          </a:prstGeom>
          <a:noFill/>
        </p:spPr>
        <p:txBody>
          <a:bodyPr wrap="square" rtlCol="0">
            <a:spAutoFit/>
          </a:bodyPr>
          <a:lstStyle/>
          <a:p>
            <a:r>
              <a:rPr lang="nl-NL" b="1" dirty="0"/>
              <a:t>Stichting Klankkleur Limburg</a:t>
            </a:r>
          </a:p>
          <a:p>
            <a:r>
              <a:rPr lang="nl-NL" b="1" dirty="0"/>
              <a:t>Of je nu zingt, fluit, drumt, slaat of blaast; het is het allerleukst om dat samen met anderen te doen. In Stichting Klankkleur Limburg bundelen de Limburgse Bond Muziekgezelschappen (LBM), Limburgse Bond van Tamboerkorpsen (LBT) en Verbindend Netwerk Koorzang Limburg (VNK-L) hun krachten om het verenigingsleven van amateurmuziek in Limburg te laten floreren.</a:t>
            </a:r>
          </a:p>
        </p:txBody>
      </p:sp>
      <p:pic>
        <p:nvPicPr>
          <p:cNvPr id="8" name="Afbeelding 7">
            <a:extLst>
              <a:ext uri="{FF2B5EF4-FFF2-40B4-BE49-F238E27FC236}">
                <a16:creationId xmlns:a16="http://schemas.microsoft.com/office/drawing/2014/main" id="{C66871FA-541A-EA17-57F0-EE6C76CF6DF3}"/>
              </a:ext>
            </a:extLst>
          </p:cNvPr>
          <p:cNvPicPr>
            <a:picLocks noChangeAspect="1"/>
          </p:cNvPicPr>
          <p:nvPr/>
        </p:nvPicPr>
        <p:blipFill>
          <a:blip r:embed="rId6"/>
          <a:stretch>
            <a:fillRect/>
          </a:stretch>
        </p:blipFill>
        <p:spPr>
          <a:xfrm>
            <a:off x="3543829" y="2490607"/>
            <a:ext cx="5629275" cy="3686175"/>
          </a:xfrm>
          <a:prstGeom prst="rect">
            <a:avLst/>
          </a:prstGeom>
        </p:spPr>
      </p:pic>
    </p:spTree>
    <p:extLst>
      <p:ext uri="{BB962C8B-B14F-4D97-AF65-F5344CB8AC3E}">
        <p14:creationId xmlns:p14="http://schemas.microsoft.com/office/powerpoint/2010/main" val="244937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5" name="Afbeelding 4">
            <a:hlinkClick r:id="rId2"/>
            <a:extLst>
              <a:ext uri="{FF2B5EF4-FFF2-40B4-BE49-F238E27FC236}">
                <a16:creationId xmlns:a16="http://schemas.microsoft.com/office/drawing/2014/main" id="{C2192B8B-CA12-0229-E975-34B4155B2C26}"/>
              </a:ext>
            </a:extLst>
          </p:cNvPr>
          <p:cNvPicPr>
            <a:picLocks noChangeAspect="1"/>
          </p:cNvPicPr>
          <p:nvPr/>
        </p:nvPicPr>
        <p:blipFill>
          <a:blip r:embed="rId3"/>
          <a:stretch>
            <a:fillRect/>
          </a:stretch>
        </p:blipFill>
        <p:spPr>
          <a:xfrm>
            <a:off x="107485" y="156283"/>
            <a:ext cx="3084653" cy="490831"/>
          </a:xfrm>
          <a:prstGeom prst="rect">
            <a:avLst/>
          </a:prstGeom>
        </p:spPr>
      </p:pic>
      <p:sp>
        <p:nvSpPr>
          <p:cNvPr id="6" name="Tekstvak 5">
            <a:extLst>
              <a:ext uri="{FF2B5EF4-FFF2-40B4-BE49-F238E27FC236}">
                <a16:creationId xmlns:a16="http://schemas.microsoft.com/office/drawing/2014/main" id="{DEF22F25-28CA-37F6-5B15-595C4A0D8264}"/>
              </a:ext>
            </a:extLst>
          </p:cNvPr>
          <p:cNvSpPr txBox="1"/>
          <p:nvPr/>
        </p:nvSpPr>
        <p:spPr>
          <a:xfrm>
            <a:off x="4121425" y="122680"/>
            <a:ext cx="6096000" cy="646331"/>
          </a:xfrm>
          <a:prstGeom prst="rect">
            <a:avLst/>
          </a:prstGeom>
          <a:noFill/>
        </p:spPr>
        <p:txBody>
          <a:bodyPr wrap="square">
            <a:spAutoFit/>
          </a:bodyPr>
          <a:lstStyle/>
          <a:p>
            <a:r>
              <a:rPr lang="nl-NL" sz="3600" b="1" dirty="0"/>
              <a:t>WEBSITE KNZV - LIMBURG</a:t>
            </a:r>
          </a:p>
        </p:txBody>
      </p:sp>
      <p:pic>
        <p:nvPicPr>
          <p:cNvPr id="4" name="Afbeelding 3">
            <a:hlinkClick r:id="rId2"/>
            <a:extLst>
              <a:ext uri="{FF2B5EF4-FFF2-40B4-BE49-F238E27FC236}">
                <a16:creationId xmlns:a16="http://schemas.microsoft.com/office/drawing/2014/main" id="{8DB1BA67-7047-58A3-B7A3-7BA18F60BF6A}"/>
              </a:ext>
            </a:extLst>
          </p:cNvPr>
          <p:cNvPicPr>
            <a:picLocks noChangeAspect="1"/>
          </p:cNvPicPr>
          <p:nvPr/>
        </p:nvPicPr>
        <p:blipFill>
          <a:blip r:embed="rId4"/>
          <a:stretch>
            <a:fillRect/>
          </a:stretch>
        </p:blipFill>
        <p:spPr>
          <a:xfrm>
            <a:off x="59267" y="695729"/>
            <a:ext cx="12192000" cy="3895023"/>
          </a:xfrm>
          <a:prstGeom prst="rect">
            <a:avLst/>
          </a:prstGeom>
        </p:spPr>
      </p:pic>
      <p:pic>
        <p:nvPicPr>
          <p:cNvPr id="8" name="Afbeelding 7">
            <a:extLst>
              <a:ext uri="{FF2B5EF4-FFF2-40B4-BE49-F238E27FC236}">
                <a16:creationId xmlns:a16="http://schemas.microsoft.com/office/drawing/2014/main" id="{2A161CF1-2A64-3ACF-E30F-75F1C487769F}"/>
              </a:ext>
            </a:extLst>
          </p:cNvPr>
          <p:cNvPicPr>
            <a:picLocks noChangeAspect="1"/>
          </p:cNvPicPr>
          <p:nvPr/>
        </p:nvPicPr>
        <p:blipFill>
          <a:blip r:embed="rId5"/>
          <a:stretch>
            <a:fillRect/>
          </a:stretch>
        </p:blipFill>
        <p:spPr>
          <a:xfrm>
            <a:off x="171979" y="4885796"/>
            <a:ext cx="3533775" cy="1743075"/>
          </a:xfrm>
          <a:prstGeom prst="rect">
            <a:avLst/>
          </a:prstGeom>
        </p:spPr>
      </p:pic>
      <p:pic>
        <p:nvPicPr>
          <p:cNvPr id="10" name="Afbeelding 9">
            <a:hlinkClick r:id="rId6"/>
            <a:extLst>
              <a:ext uri="{FF2B5EF4-FFF2-40B4-BE49-F238E27FC236}">
                <a16:creationId xmlns:a16="http://schemas.microsoft.com/office/drawing/2014/main" id="{D756535D-245A-8291-A89C-82A44853E773}"/>
              </a:ext>
            </a:extLst>
          </p:cNvPr>
          <p:cNvPicPr>
            <a:picLocks noChangeAspect="1"/>
          </p:cNvPicPr>
          <p:nvPr/>
        </p:nvPicPr>
        <p:blipFill>
          <a:blip r:embed="rId7"/>
          <a:stretch>
            <a:fillRect/>
          </a:stretch>
        </p:blipFill>
        <p:spPr>
          <a:xfrm>
            <a:off x="5503587" y="4785930"/>
            <a:ext cx="1549147" cy="903669"/>
          </a:xfrm>
          <a:prstGeom prst="rect">
            <a:avLst/>
          </a:prstGeom>
        </p:spPr>
      </p:pic>
      <p:pic>
        <p:nvPicPr>
          <p:cNvPr id="12" name="Afbeelding 11">
            <a:hlinkClick r:id="rId8"/>
            <a:extLst>
              <a:ext uri="{FF2B5EF4-FFF2-40B4-BE49-F238E27FC236}">
                <a16:creationId xmlns:a16="http://schemas.microsoft.com/office/drawing/2014/main" id="{E8185AE8-5BD2-BA3A-BD0C-F37697FDECEB}"/>
              </a:ext>
            </a:extLst>
          </p:cNvPr>
          <p:cNvPicPr>
            <a:picLocks noChangeAspect="1"/>
          </p:cNvPicPr>
          <p:nvPr/>
        </p:nvPicPr>
        <p:blipFill>
          <a:blip r:embed="rId9"/>
          <a:stretch>
            <a:fillRect/>
          </a:stretch>
        </p:blipFill>
        <p:spPr>
          <a:xfrm>
            <a:off x="8625818" y="4814506"/>
            <a:ext cx="1738969" cy="875094"/>
          </a:xfrm>
          <a:prstGeom prst="rect">
            <a:avLst/>
          </a:prstGeom>
        </p:spPr>
      </p:pic>
      <p:pic>
        <p:nvPicPr>
          <p:cNvPr id="3" name="Afbeelding 2">
            <a:hlinkClick r:id="rId2"/>
            <a:extLst>
              <a:ext uri="{FF2B5EF4-FFF2-40B4-BE49-F238E27FC236}">
                <a16:creationId xmlns:a16="http://schemas.microsoft.com/office/drawing/2014/main" id="{6577117F-BDB1-0619-7230-7A70FD9E5F88}"/>
              </a:ext>
            </a:extLst>
          </p:cNvPr>
          <p:cNvPicPr>
            <a:picLocks noChangeAspect="1"/>
          </p:cNvPicPr>
          <p:nvPr/>
        </p:nvPicPr>
        <p:blipFill>
          <a:blip r:embed="rId10"/>
          <a:stretch>
            <a:fillRect/>
          </a:stretch>
        </p:blipFill>
        <p:spPr>
          <a:xfrm>
            <a:off x="2269067" y="1168400"/>
            <a:ext cx="7772400" cy="657225"/>
          </a:xfrm>
          <a:prstGeom prst="rect">
            <a:avLst/>
          </a:prstGeom>
        </p:spPr>
      </p:pic>
      <p:sp>
        <p:nvSpPr>
          <p:cNvPr id="7" name="Pijl: rechts 6">
            <a:extLst>
              <a:ext uri="{FF2B5EF4-FFF2-40B4-BE49-F238E27FC236}">
                <a16:creationId xmlns:a16="http://schemas.microsoft.com/office/drawing/2014/main" id="{01A60F66-C086-A790-0DB5-F87B1744CBE9}"/>
              </a:ext>
            </a:extLst>
          </p:cNvPr>
          <p:cNvSpPr/>
          <p:nvPr/>
        </p:nvSpPr>
        <p:spPr>
          <a:xfrm rot="11805760">
            <a:off x="5317576" y="1783312"/>
            <a:ext cx="1716937" cy="5171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13200A47-BCC7-C5E5-6E03-B1AAA00228DB}"/>
              </a:ext>
            </a:extLst>
          </p:cNvPr>
          <p:cNvSpPr txBox="1"/>
          <p:nvPr/>
        </p:nvSpPr>
        <p:spPr>
          <a:xfrm>
            <a:off x="7052734" y="1972204"/>
            <a:ext cx="5288155" cy="400110"/>
          </a:xfrm>
          <a:prstGeom prst="rect">
            <a:avLst/>
          </a:prstGeom>
          <a:noFill/>
        </p:spPr>
        <p:txBody>
          <a:bodyPr wrap="square" rtlCol="0">
            <a:spAutoFit/>
          </a:bodyPr>
          <a:lstStyle/>
          <a:p>
            <a:r>
              <a:rPr lang="nl-NL" sz="2000" b="1" dirty="0"/>
              <a:t>Via de menubalk naar de diverse onderdelen</a:t>
            </a:r>
          </a:p>
        </p:txBody>
      </p:sp>
      <p:sp>
        <p:nvSpPr>
          <p:cNvPr id="2" name="Tekstvak 1">
            <a:extLst>
              <a:ext uri="{FF2B5EF4-FFF2-40B4-BE49-F238E27FC236}">
                <a16:creationId xmlns:a16="http://schemas.microsoft.com/office/drawing/2014/main" id="{EB587D44-8C3F-73F3-76FE-13E6B7463109}"/>
              </a:ext>
            </a:extLst>
          </p:cNvPr>
          <p:cNvSpPr txBox="1"/>
          <p:nvPr/>
        </p:nvSpPr>
        <p:spPr>
          <a:xfrm>
            <a:off x="6017154" y="5862380"/>
            <a:ext cx="6002867" cy="369332"/>
          </a:xfrm>
          <a:prstGeom prst="rect">
            <a:avLst/>
          </a:prstGeom>
          <a:noFill/>
        </p:spPr>
        <p:txBody>
          <a:bodyPr wrap="square" rtlCol="0">
            <a:spAutoFit/>
          </a:bodyPr>
          <a:lstStyle/>
          <a:p>
            <a:r>
              <a:rPr lang="nl-NL" b="1" dirty="0"/>
              <a:t>Koppelingen naar Facebook en  YouTube</a:t>
            </a:r>
          </a:p>
        </p:txBody>
      </p:sp>
    </p:spTree>
    <p:extLst>
      <p:ext uri="{BB962C8B-B14F-4D97-AF65-F5344CB8AC3E}">
        <p14:creationId xmlns:p14="http://schemas.microsoft.com/office/powerpoint/2010/main" val="198255093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651</Words>
  <Application>Microsoft Office PowerPoint</Application>
  <PresentationFormat>Breedbeeld</PresentationFormat>
  <Paragraphs>86</Paragraphs>
  <Slides>40</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40</vt:i4>
      </vt:variant>
    </vt:vector>
  </HeadingPairs>
  <TitlesOfParts>
    <vt:vector size="44"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Piet Besselink</dc:creator>
  <cp:lastModifiedBy>Piet Besselink</cp:lastModifiedBy>
  <cp:revision>12</cp:revision>
  <dcterms:created xsi:type="dcterms:W3CDTF">2023-04-02T15:47:06Z</dcterms:created>
  <dcterms:modified xsi:type="dcterms:W3CDTF">2023-08-23T07:20:25Z</dcterms:modified>
</cp:coreProperties>
</file>